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0.52840909090909094</c:v>
                </c:pt>
                <c:pt idx="1">
                  <c:v>0.46875</c:v>
                </c:pt>
                <c:pt idx="2">
                  <c:v>0</c:v>
                </c:pt>
                <c:pt idx="3">
                  <c:v>2.840909090909091E-3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Sheet1!$B$2:$B$6</c:f>
              <c:numCache>
                <c:formatCode>0.0</c:formatCode>
                <c:ptCount val="5"/>
                <c:pt idx="0">
                  <c:v>5.6400596101957978</c:v>
                </c:pt>
                <c:pt idx="1">
                  <c:v>5.7407506286646868</c:v>
                </c:pt>
                <c:pt idx="2">
                  <c:v>5.9032182453293096</c:v>
                </c:pt>
                <c:pt idx="3">
                  <c:v>5.9200990701873053</c:v>
                </c:pt>
                <c:pt idx="4">
                  <c:v>5.9702995620186234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Sheet1!$G$2:$G$6</c:f>
              <c:numCache>
                <c:formatCode>0.0;;</c:formatCode>
                <c:ptCount val="5"/>
                <c:pt idx="0">
                  <c:v>6.5995534781769196</c:v>
                </c:pt>
                <c:pt idx="1">
                  <c:v>6.6567216413758192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3.4004465218230804</c:v>
                </c:pt>
                <c:pt idx="1">
                  <c:v>3.3432783586241808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Sheet1!$G$2:$G$6</c:f>
              <c:numCache>
                <c:formatCode>0.0;;</c:formatCode>
                <c:ptCount val="5"/>
                <c:pt idx="0">
                  <c:v>8.5115646503800804</c:v>
                </c:pt>
                <c:pt idx="1">
                  <c:v>8.5157560524981832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1.4884353496199196</c:v>
                </c:pt>
                <c:pt idx="1">
                  <c:v>1.4842439475018168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Sheet1!$G$2:$G$6</c:f>
              <c:numCache>
                <c:formatCode>0.0;;</c:formatCode>
                <c:ptCount val="5"/>
                <c:pt idx="0">
                  <c:v>9.11436008898146</c:v>
                </c:pt>
                <c:pt idx="1">
                  <c:v>9.0807648874112861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0.88563991101854</c:v>
                </c:pt>
                <c:pt idx="1">
                  <c:v>0.91923511258871393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Sheet1!$G$2:$G$6</c:f>
              <c:numCache>
                <c:formatCode>0.0;;</c:formatCode>
                <c:ptCount val="5"/>
                <c:pt idx="0">
                  <c:v>4.1201340309801164</c:v>
                </c:pt>
                <c:pt idx="1">
                  <c:v>4.1521623297857584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5.8798659690198836</c:v>
                </c:pt>
                <c:pt idx="1">
                  <c:v>5.8478376702142416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(70)</c:v>
                </c:pt>
                <c:pt idx="1">
                  <c:v>Whiston Hospital (68)</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(70)</c:v>
                </c:pt>
                <c:pt idx="1">
                  <c:v>Whiston Hospital (68)</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(70)</c:v>
                </c:pt>
                <c:pt idx="1">
                  <c:v>Whiston Hospital (68)</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(70)</c:v>
                </c:pt>
                <c:pt idx="1">
                  <c:v>Whiston Hospital (68)</c:v>
                </c:pt>
                <c:pt idx="2">
                  <c:v>St Helens Hospital (-)</c:v>
                </c:pt>
                <c:pt idx="3">
                  <c:v>Southport And Formby District General Hospital (-)</c:v>
                </c:pt>
                <c:pt idx="4">
                  <c:v>Ormskirk And District General Hospital (-)</c:v>
                </c:pt>
              </c:strCache>
            </c:strRef>
          </c:cat>
          <c:val>
            <c:numRef>
              <c:f>Sheet1!$G$2:$G$6</c:f>
              <c:numCache>
                <c:formatCode>0.0;;</c:formatCode>
                <c:ptCount val="5"/>
                <c:pt idx="0">
                  <c:v>6.4346311056532706</c:v>
                </c:pt>
                <c:pt idx="1">
                  <c:v>6.3247739636945433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(70)</c:v>
                </c:pt>
                <c:pt idx="1">
                  <c:v>Whiston Hospital (68)</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(70)</c:v>
                </c:pt>
                <c:pt idx="1">
                  <c:v>Whiston Hospital (68)</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(70)</c:v>
                </c:pt>
                <c:pt idx="1">
                  <c:v>Whiston Hospital (68)</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3.5653688943467294</c:v>
                </c:pt>
                <c:pt idx="1">
                  <c:v>3.6752260363054567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(340)</c:v>
                </c:pt>
                <c:pt idx="1">
                  <c:v>Whiston Hospital (321)</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(340)</c:v>
                </c:pt>
                <c:pt idx="1">
                  <c:v>Whiston Hospital (321)</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(340)</c:v>
                </c:pt>
                <c:pt idx="1">
                  <c:v>Whiston Hospital (321)</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(340)</c:v>
                </c:pt>
                <c:pt idx="1">
                  <c:v>Whiston Hospital (321)</c:v>
                </c:pt>
                <c:pt idx="2">
                  <c:v>St Helens Hospital (-)</c:v>
                </c:pt>
                <c:pt idx="3">
                  <c:v>Southport And Formby District General Hospital (-)</c:v>
                </c:pt>
                <c:pt idx="4">
                  <c:v>Ormskirk And District General Hospital (-)</c:v>
                </c:pt>
              </c:strCache>
            </c:strRef>
          </c:cat>
          <c:val>
            <c:numRef>
              <c:f>Sheet1!$G$2:$G$6</c:f>
              <c:numCache>
                <c:formatCode>0.0;;</c:formatCode>
                <c:ptCount val="5"/>
                <c:pt idx="0">
                  <c:v>9.2376011405734069</c:v>
                </c:pt>
                <c:pt idx="1">
                  <c:v>9.2317608303832976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(340)</c:v>
                </c:pt>
                <c:pt idx="1">
                  <c:v>Whiston Hospital (321)</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(340)</c:v>
                </c:pt>
                <c:pt idx="1">
                  <c:v>Whiston Hospital (321)</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(340)</c:v>
                </c:pt>
                <c:pt idx="1">
                  <c:v>Whiston Hospital (321)</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0.76239885942659313</c:v>
                </c:pt>
                <c:pt idx="1">
                  <c:v>0.76823916961670236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(240)</c:v>
                </c:pt>
                <c:pt idx="1">
                  <c:v>Whiston Hospital (228)</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(240)</c:v>
                </c:pt>
                <c:pt idx="1">
                  <c:v>Whiston Hospital (228)</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(240)</c:v>
                </c:pt>
                <c:pt idx="1">
                  <c:v>Whiston Hospital (228)</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(240)</c:v>
                </c:pt>
                <c:pt idx="1">
                  <c:v>Whiston Hospital (228)</c:v>
                </c:pt>
                <c:pt idx="2">
                  <c:v>St Helens Hospital (-)</c:v>
                </c:pt>
                <c:pt idx="3">
                  <c:v>Southport And Formby District General Hospital (-)</c:v>
                </c:pt>
                <c:pt idx="4">
                  <c:v>Ormskirk And District General Hospital (-)</c:v>
                </c:pt>
              </c:strCache>
            </c:strRef>
          </c:cat>
          <c:val>
            <c:numRef>
              <c:f>Sheet1!$G$2:$G$6</c:f>
              <c:numCache>
                <c:formatCode>0.0;;</c:formatCode>
                <c:ptCount val="5"/>
                <c:pt idx="0">
                  <c:v>7.8187936517721024</c:v>
                </c:pt>
                <c:pt idx="1">
                  <c:v>7.777541410785699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(240)</c:v>
                </c:pt>
                <c:pt idx="1">
                  <c:v>Whiston Hospital (228)</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(240)</c:v>
                </c:pt>
                <c:pt idx="1">
                  <c:v>Whiston Hospital (228)</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(240)</c:v>
                </c:pt>
                <c:pt idx="1">
                  <c:v>Whiston Hospital (228)</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2.1812063482278976</c:v>
                </c:pt>
                <c:pt idx="1">
                  <c:v>2.222458589214301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(188)</c:v>
                </c:pt>
                <c:pt idx="1">
                  <c:v>Whiston Hospital (176)</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(188)</c:v>
                </c:pt>
                <c:pt idx="1">
                  <c:v>Whiston Hospital (176)</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(188)</c:v>
                </c:pt>
                <c:pt idx="1">
                  <c:v>Whiston Hospital (176)</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(188)</c:v>
                </c:pt>
                <c:pt idx="1">
                  <c:v>Whiston Hospital (176)</c:v>
                </c:pt>
                <c:pt idx="2">
                  <c:v>St Helens Hospital (-)</c:v>
                </c:pt>
                <c:pt idx="3">
                  <c:v>Southport And Formby District General Hospital (-)</c:v>
                </c:pt>
                <c:pt idx="4">
                  <c:v>Ormskirk And District General Hospital (-)</c:v>
                </c:pt>
              </c:strCache>
            </c:strRef>
          </c:cat>
          <c:val>
            <c:numRef>
              <c:f>Sheet1!$G$2:$G$6</c:f>
              <c:numCache>
                <c:formatCode>0.0;;</c:formatCode>
                <c:ptCount val="5"/>
                <c:pt idx="0">
                  <c:v>8.0779874453651956</c:v>
                </c:pt>
                <c:pt idx="1">
                  <c:v>7.9569232901581888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(188)</c:v>
                </c:pt>
                <c:pt idx="1">
                  <c:v>Whiston Hospital (176)</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(188)</c:v>
                </c:pt>
                <c:pt idx="1">
                  <c:v>Whiston Hospital (176)</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(188)</c:v>
                </c:pt>
                <c:pt idx="1">
                  <c:v>Whiston Hospital (176)</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1.9220125546348044</c:v>
                </c:pt>
                <c:pt idx="1">
                  <c:v>2.0430767098418112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(112)</c:v>
                </c:pt>
                <c:pt idx="1">
                  <c:v>Whiston Hospital (110)</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(112)</c:v>
                </c:pt>
                <c:pt idx="1">
                  <c:v>Whiston Hospital (110)</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(112)</c:v>
                </c:pt>
                <c:pt idx="1">
                  <c:v>Whiston Hospital (110)</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(112)</c:v>
                </c:pt>
                <c:pt idx="1">
                  <c:v>Whiston Hospital (110)</c:v>
                </c:pt>
                <c:pt idx="2">
                  <c:v>St Helens Hospital (-)</c:v>
                </c:pt>
                <c:pt idx="3">
                  <c:v>Southport And Formby District General Hospital (-)</c:v>
                </c:pt>
                <c:pt idx="4">
                  <c:v>Ormskirk And District General Hospital (-)</c:v>
                </c:pt>
              </c:strCache>
            </c:strRef>
          </c:cat>
          <c:val>
            <c:numRef>
              <c:f>Sheet1!$G$2:$G$6</c:f>
              <c:numCache>
                <c:formatCode>0.0;;</c:formatCode>
                <c:ptCount val="5"/>
                <c:pt idx="0">
                  <c:v>7.9541392321832767</c:v>
                </c:pt>
                <c:pt idx="1">
                  <c:v>7.9172748975243108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(112)</c:v>
                </c:pt>
                <c:pt idx="1">
                  <c:v>Whiston Hospital (110)</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(112)</c:v>
                </c:pt>
                <c:pt idx="1">
                  <c:v>Whiston Hospital (110)</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(112)</c:v>
                </c:pt>
                <c:pt idx="1">
                  <c:v>Whiston Hospital (110)</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2.0458607678167233</c:v>
                </c:pt>
                <c:pt idx="1">
                  <c:v>2.0827251024756892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(166)</c:v>
                </c:pt>
                <c:pt idx="1">
                  <c:v>Whiston Hospital (159)</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(166)</c:v>
                </c:pt>
                <c:pt idx="1">
                  <c:v>Whiston Hospital (159)</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(166)</c:v>
                </c:pt>
                <c:pt idx="1">
                  <c:v>Whiston Hospital (159)</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(166)</c:v>
                </c:pt>
                <c:pt idx="1">
                  <c:v>Whiston Hospital (159)</c:v>
                </c:pt>
                <c:pt idx="2">
                  <c:v>St Helens Hospital (-)</c:v>
                </c:pt>
                <c:pt idx="3">
                  <c:v>Southport And Formby District General Hospital (-)</c:v>
                </c:pt>
                <c:pt idx="4">
                  <c:v>Ormskirk And District General Hospital (-)</c:v>
                </c:pt>
              </c:strCache>
            </c:strRef>
          </c:cat>
          <c:val>
            <c:numRef>
              <c:f>Sheet1!$G$2:$G$6</c:f>
              <c:numCache>
                <c:formatCode>0.0;;</c:formatCode>
                <c:ptCount val="5"/>
                <c:pt idx="0">
                  <c:v>6.3931990495416651</c:v>
                </c:pt>
                <c:pt idx="1">
                  <c:v>6.4055214855425646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(166)</c:v>
                </c:pt>
                <c:pt idx="1">
                  <c:v>Whiston Hospital (159)</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(166)</c:v>
                </c:pt>
                <c:pt idx="1">
                  <c:v>Whiston Hospital (159)</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(166)</c:v>
                </c:pt>
                <c:pt idx="1">
                  <c:v>Whiston Hospital (159)</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3.6068009504583349</c:v>
                </c:pt>
                <c:pt idx="1">
                  <c:v>3.5944785144574354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8.6148503632901985</c:v>
                </c:pt>
                <c:pt idx="1">
                  <c:v>8.1526920698787428</c:v>
                </c:pt>
                <c:pt idx="2">
                  <c:v>8.1269875769120361</c:v>
                </c:pt>
                <c:pt idx="3">
                  <c:v>7.3829573316618777</c:v>
                </c:pt>
                <c:pt idx="4">
                  <c:v>7.0448717160800802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(321)</c:v>
                </c:pt>
                <c:pt idx="1">
                  <c:v>Whiston Hospital (302)</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(321)</c:v>
                </c:pt>
                <c:pt idx="1">
                  <c:v>Whiston Hospital (302)</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(321)</c:v>
                </c:pt>
                <c:pt idx="1">
                  <c:v>Whiston Hospital (302)</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(321)</c:v>
                </c:pt>
                <c:pt idx="1">
                  <c:v>Whiston Hospital (302)</c:v>
                </c:pt>
                <c:pt idx="2">
                  <c:v>St Helens Hospital (-)</c:v>
                </c:pt>
                <c:pt idx="3">
                  <c:v>Southport And Formby District General Hospital (-)</c:v>
                </c:pt>
                <c:pt idx="4">
                  <c:v>Ormskirk And District General Hospital (-)</c:v>
                </c:pt>
              </c:strCache>
            </c:strRef>
          </c:cat>
          <c:val>
            <c:numRef>
              <c:f>Sheet1!$G$2:$G$6</c:f>
              <c:numCache>
                <c:formatCode>0.0;;</c:formatCode>
                <c:ptCount val="5"/>
                <c:pt idx="0">
                  <c:v>9.3034298234151791</c:v>
                </c:pt>
                <c:pt idx="1">
                  <c:v>9.2613441130340224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(321)</c:v>
                </c:pt>
                <c:pt idx="1">
                  <c:v>Whiston Hospital (302)</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(321)</c:v>
                </c:pt>
                <c:pt idx="1">
                  <c:v>Whiston Hospital (302)</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(321)</c:v>
                </c:pt>
                <c:pt idx="1">
                  <c:v>Whiston Hospital (302)</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0.6965701765848209</c:v>
                </c:pt>
                <c:pt idx="1">
                  <c:v>0.73865588696597761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(327)</c:v>
                </c:pt>
                <c:pt idx="1">
                  <c:v>Whiston Hospital (308)</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(327)</c:v>
                </c:pt>
                <c:pt idx="1">
                  <c:v>Whiston Hospital (308)</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(327)</c:v>
                </c:pt>
                <c:pt idx="1">
                  <c:v>Whiston Hospital (308)</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(327)</c:v>
                </c:pt>
                <c:pt idx="1">
                  <c:v>Whiston Hospital (308)</c:v>
                </c:pt>
                <c:pt idx="2">
                  <c:v>St Helens Hospital (-)</c:v>
                </c:pt>
                <c:pt idx="3">
                  <c:v>Southport And Formby District General Hospital (-)</c:v>
                </c:pt>
                <c:pt idx="4">
                  <c:v>Ormskirk And District General Hospital (-)</c:v>
                </c:pt>
              </c:strCache>
            </c:strRef>
          </c:cat>
          <c:val>
            <c:numRef>
              <c:f>Sheet1!$G$2:$G$6</c:f>
              <c:numCache>
                <c:formatCode>0.0;;</c:formatCode>
                <c:ptCount val="5"/>
                <c:pt idx="0">
                  <c:v>8.8434043600637402</c:v>
                </c:pt>
                <c:pt idx="1">
                  <c:v>8.8149003761920692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(327)</c:v>
                </c:pt>
                <c:pt idx="1">
                  <c:v>Whiston Hospital (308)</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(327)</c:v>
                </c:pt>
                <c:pt idx="1">
                  <c:v>Whiston Hospital (308)</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(327)</c:v>
                </c:pt>
                <c:pt idx="1">
                  <c:v>Whiston Hospital (308)</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1.1565956399362598</c:v>
                </c:pt>
                <c:pt idx="1">
                  <c:v>1.1850996238079308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(348)</c:v>
                </c:pt>
                <c:pt idx="1">
                  <c:v>Whiston Hospital (329)</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(348)</c:v>
                </c:pt>
                <c:pt idx="1">
                  <c:v>Whiston Hospital (329)</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(348)</c:v>
                </c:pt>
                <c:pt idx="1">
                  <c:v>Whiston Hospital (329)</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(348)</c:v>
                </c:pt>
                <c:pt idx="1">
                  <c:v>Whiston Hospital (329)</c:v>
                </c:pt>
                <c:pt idx="2">
                  <c:v>St Helens Hospital (-)</c:v>
                </c:pt>
                <c:pt idx="3">
                  <c:v>Southport And Formby District General Hospital (-)</c:v>
                </c:pt>
                <c:pt idx="4">
                  <c:v>Ormskirk And District General Hospital (-)</c:v>
                </c:pt>
              </c:strCache>
            </c:strRef>
          </c:cat>
          <c:val>
            <c:numRef>
              <c:f>Sheet1!$G$2:$G$6</c:f>
              <c:numCache>
                <c:formatCode>0.0;;</c:formatCode>
                <c:ptCount val="5"/>
                <c:pt idx="0">
                  <c:v>8.9987171631431959</c:v>
                </c:pt>
                <c:pt idx="1">
                  <c:v>8.9634970091800117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(348)</c:v>
                </c:pt>
                <c:pt idx="1">
                  <c:v>Whiston Hospital (329)</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(348)</c:v>
                </c:pt>
                <c:pt idx="1">
                  <c:v>Whiston Hospital (329)</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(348)</c:v>
                </c:pt>
                <c:pt idx="1">
                  <c:v>Whiston Hospital (329)</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1.0012828368568041</c:v>
                </c:pt>
                <c:pt idx="1">
                  <c:v>1.0365029908199883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(336)</c:v>
                </c:pt>
                <c:pt idx="1">
                  <c:v>Whiston Hospital (318)</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(336)</c:v>
                </c:pt>
                <c:pt idx="1">
                  <c:v>Whiston Hospital (318)</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(336)</c:v>
                </c:pt>
                <c:pt idx="1">
                  <c:v>Whiston Hospital (318)</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(336)</c:v>
                </c:pt>
                <c:pt idx="1">
                  <c:v>Whiston Hospital (318)</c:v>
                </c:pt>
                <c:pt idx="2">
                  <c:v>St Helens Hospital (-)</c:v>
                </c:pt>
                <c:pt idx="3">
                  <c:v>Southport And Formby District General Hospital (-)</c:v>
                </c:pt>
                <c:pt idx="4">
                  <c:v>Ormskirk And District General Hospital (-)</c:v>
                </c:pt>
              </c:strCache>
            </c:strRef>
          </c:cat>
          <c:val>
            <c:numRef>
              <c:f>Sheet1!$G$2:$G$6</c:f>
              <c:numCache>
                <c:formatCode>0.0;;</c:formatCode>
                <c:ptCount val="5"/>
                <c:pt idx="0">
                  <c:v>8.8093351846711734</c:v>
                </c:pt>
                <c:pt idx="1">
                  <c:v>8.7951239735988267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(336)</c:v>
                </c:pt>
                <c:pt idx="1">
                  <c:v>Whiston Hospital (318)</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(336)</c:v>
                </c:pt>
                <c:pt idx="1">
                  <c:v>Whiston Hospital (318)</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(336)</c:v>
                </c:pt>
                <c:pt idx="1">
                  <c:v>Whiston Hospital (318)</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1.1906648153288266</c:v>
                </c:pt>
                <c:pt idx="1">
                  <c:v>1.2048760264011733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(324)</c:v>
                </c:pt>
                <c:pt idx="1">
                  <c:v>Whiston Hospital (307)</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(324)</c:v>
                </c:pt>
                <c:pt idx="1">
                  <c:v>Whiston Hospital (307)</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(324)</c:v>
                </c:pt>
                <c:pt idx="1">
                  <c:v>Whiston Hospital (307)</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(324)</c:v>
                </c:pt>
                <c:pt idx="1">
                  <c:v>Whiston Hospital (307)</c:v>
                </c:pt>
                <c:pt idx="2">
                  <c:v>St Helens Hospital (-)</c:v>
                </c:pt>
                <c:pt idx="3">
                  <c:v>Southport And Formby District General Hospital (-)</c:v>
                </c:pt>
                <c:pt idx="4">
                  <c:v>Ormskirk And District General Hospital (-)</c:v>
                </c:pt>
              </c:strCache>
            </c:strRef>
          </c:cat>
          <c:val>
            <c:numRef>
              <c:f>Sheet1!$G$2:$G$6</c:f>
              <c:numCache>
                <c:formatCode>0.0;;</c:formatCode>
                <c:ptCount val="5"/>
                <c:pt idx="0">
                  <c:v>8.695411413264619</c:v>
                </c:pt>
                <c:pt idx="1">
                  <c:v>8.6502143725770022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(324)</c:v>
                </c:pt>
                <c:pt idx="1">
                  <c:v>Whiston Hospital (307)</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(324)</c:v>
                </c:pt>
                <c:pt idx="1">
                  <c:v>Whiston Hospital (307)</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(324)</c:v>
                </c:pt>
                <c:pt idx="1">
                  <c:v>Whiston Hospital (307)</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1.304588586735381</c:v>
                </c:pt>
                <c:pt idx="1">
                  <c:v>1.3497856274229978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(349)</c:v>
                </c:pt>
                <c:pt idx="1">
                  <c:v>Whiston Hospital (330)</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(349)</c:v>
                </c:pt>
                <c:pt idx="1">
                  <c:v>Whiston Hospital (330)</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(349)</c:v>
                </c:pt>
                <c:pt idx="1">
                  <c:v>Whiston Hospital (330)</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(349)</c:v>
                </c:pt>
                <c:pt idx="1">
                  <c:v>Whiston Hospital (330)</c:v>
                </c:pt>
                <c:pt idx="2">
                  <c:v>St Helens Hospital (-)</c:v>
                </c:pt>
                <c:pt idx="3">
                  <c:v>Southport And Formby District General Hospital (-)</c:v>
                </c:pt>
                <c:pt idx="4">
                  <c:v>Ormskirk And District General Hospital (-)</c:v>
                </c:pt>
              </c:strCache>
            </c:strRef>
          </c:cat>
          <c:val>
            <c:numRef>
              <c:f>Sheet1!$G$2:$G$6</c:f>
              <c:numCache>
                <c:formatCode>0.0;;</c:formatCode>
                <c:ptCount val="5"/>
                <c:pt idx="0">
                  <c:v>8.9068238680398775</c:v>
                </c:pt>
                <c:pt idx="1">
                  <c:v>8.851552919610711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(349)</c:v>
                </c:pt>
                <c:pt idx="1">
                  <c:v>Whiston Hospital (330)</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(349)</c:v>
                </c:pt>
                <c:pt idx="1">
                  <c:v>Whiston Hospital (330)</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(349)</c:v>
                </c:pt>
                <c:pt idx="1">
                  <c:v>Whiston Hospital (330)</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1.0931761319601225</c:v>
                </c:pt>
                <c:pt idx="1">
                  <c:v>1.148447080389289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(336)</c:v>
                </c:pt>
                <c:pt idx="1">
                  <c:v>Whiston Hospital (317)</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(336)</c:v>
                </c:pt>
                <c:pt idx="1">
                  <c:v>Whiston Hospital (317)</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(336)</c:v>
                </c:pt>
                <c:pt idx="1">
                  <c:v>Whiston Hospital (317)</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(336)</c:v>
                </c:pt>
                <c:pt idx="1">
                  <c:v>Whiston Hospital (317)</c:v>
                </c:pt>
                <c:pt idx="2">
                  <c:v>St Helens Hospital (-)</c:v>
                </c:pt>
                <c:pt idx="3">
                  <c:v>Southport And Formby District General Hospital (-)</c:v>
                </c:pt>
                <c:pt idx="4">
                  <c:v>Ormskirk And District General Hospital (-)</c:v>
                </c:pt>
              </c:strCache>
            </c:strRef>
          </c:cat>
          <c:val>
            <c:numRef>
              <c:f>Sheet1!$G$2:$G$6</c:f>
              <c:numCache>
                <c:formatCode>0.0;;</c:formatCode>
                <c:ptCount val="5"/>
                <c:pt idx="0">
                  <c:v>8.7908189861525177</c:v>
                </c:pt>
                <c:pt idx="1">
                  <c:v>8.7551926440203118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(336)</c:v>
                </c:pt>
                <c:pt idx="1">
                  <c:v>Whiston Hospital (317)</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(336)</c:v>
                </c:pt>
                <c:pt idx="1">
                  <c:v>Whiston Hospital (317)</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(336)</c:v>
                </c:pt>
                <c:pt idx="1">
                  <c:v>Whiston Hospital (317)</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1.2091810138474823</c:v>
                </c:pt>
                <c:pt idx="1">
                  <c:v>1.2448073559796882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(339)</c:v>
                </c:pt>
                <c:pt idx="1">
                  <c:v>Whiston Hospital (321)</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(339)</c:v>
                </c:pt>
                <c:pt idx="1">
                  <c:v>Whiston Hospital (321)</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(339)</c:v>
                </c:pt>
                <c:pt idx="1">
                  <c:v>Whiston Hospital (321)</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(339)</c:v>
                </c:pt>
                <c:pt idx="1">
                  <c:v>Whiston Hospital (321)</c:v>
                </c:pt>
                <c:pt idx="2">
                  <c:v>St Helens Hospital (-)</c:v>
                </c:pt>
                <c:pt idx="3">
                  <c:v>Southport And Formby District General Hospital (-)</c:v>
                </c:pt>
                <c:pt idx="4">
                  <c:v>Ormskirk And District General Hospital (-)</c:v>
                </c:pt>
              </c:strCache>
            </c:strRef>
          </c:cat>
          <c:val>
            <c:numRef>
              <c:f>Sheet1!$G$2:$G$6</c:f>
              <c:numCache>
                <c:formatCode>0.0;;</c:formatCode>
                <c:ptCount val="5"/>
                <c:pt idx="0">
                  <c:v>7.2928821285268848</c:v>
                </c:pt>
                <c:pt idx="1">
                  <c:v>7.2017611400577808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(339)</c:v>
                </c:pt>
                <c:pt idx="1">
                  <c:v>Whiston Hospital (321)</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(339)</c:v>
                </c:pt>
                <c:pt idx="1">
                  <c:v>Whiston Hospital (321)</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(339)</c:v>
                </c:pt>
                <c:pt idx="1">
                  <c:v>Whiston Hospital (321)</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2.7071178714731152</c:v>
                </c:pt>
                <c:pt idx="1">
                  <c:v>2.7982388599422192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(316)</c:v>
                </c:pt>
                <c:pt idx="1">
                  <c:v>Whiston Hospital (298)</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(316)</c:v>
                </c:pt>
                <c:pt idx="1">
                  <c:v>Whiston Hospital (298)</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(316)</c:v>
                </c:pt>
                <c:pt idx="1">
                  <c:v>Whiston Hospital (298)</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(316)</c:v>
                </c:pt>
                <c:pt idx="1">
                  <c:v>Whiston Hospital (298)</c:v>
                </c:pt>
                <c:pt idx="2">
                  <c:v>St Helens Hospital (-)</c:v>
                </c:pt>
                <c:pt idx="3">
                  <c:v>Southport And Formby District General Hospital (-)</c:v>
                </c:pt>
                <c:pt idx="4">
                  <c:v>Ormskirk And District General Hospital (-)</c:v>
                </c:pt>
              </c:strCache>
            </c:strRef>
          </c:cat>
          <c:val>
            <c:numRef>
              <c:f>Sheet1!$G$2:$G$6</c:f>
              <c:numCache>
                <c:formatCode>0.0;;</c:formatCode>
                <c:ptCount val="5"/>
                <c:pt idx="0">
                  <c:v>7.8954845761005732</c:v>
                </c:pt>
                <c:pt idx="1">
                  <c:v>7.8771653715062442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(316)</c:v>
                </c:pt>
                <c:pt idx="1">
                  <c:v>Whiston Hospital (298)</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(316)</c:v>
                </c:pt>
                <c:pt idx="1">
                  <c:v>Whiston Hospital (298)</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(316)</c:v>
                </c:pt>
                <c:pt idx="1">
                  <c:v>Whiston Hospital (298)</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2.1045154238994268</c:v>
                </c:pt>
                <c:pt idx="1">
                  <c:v>2.1228346284937558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(337)</c:v>
                </c:pt>
                <c:pt idx="1">
                  <c:v>Whiston Hospital (318)</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(337)</c:v>
                </c:pt>
                <c:pt idx="1">
                  <c:v>Whiston Hospital (318)</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(337)</c:v>
                </c:pt>
                <c:pt idx="1">
                  <c:v>Whiston Hospital (318)</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(337)</c:v>
                </c:pt>
                <c:pt idx="1">
                  <c:v>Whiston Hospital (318)</c:v>
                </c:pt>
                <c:pt idx="2">
                  <c:v>St Helens Hospital (-)</c:v>
                </c:pt>
                <c:pt idx="3">
                  <c:v>Southport And Formby District General Hospital (-)</c:v>
                </c:pt>
                <c:pt idx="4">
                  <c:v>Ormskirk And District General Hospital (-)</c:v>
                </c:pt>
              </c:strCache>
            </c:strRef>
          </c:cat>
          <c:val>
            <c:numRef>
              <c:f>Sheet1!$G$2:$G$6</c:f>
              <c:numCache>
                <c:formatCode>0.0;;</c:formatCode>
                <c:ptCount val="5"/>
                <c:pt idx="0">
                  <c:v>7.3736097251982677</c:v>
                </c:pt>
                <c:pt idx="1">
                  <c:v>7.3808730160252098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(337)</c:v>
                </c:pt>
                <c:pt idx="1">
                  <c:v>Whiston Hospital (318)</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(337)</c:v>
                </c:pt>
                <c:pt idx="1">
                  <c:v>Whiston Hospital (318)</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(337)</c:v>
                </c:pt>
                <c:pt idx="1">
                  <c:v>Whiston Hospital (318)</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2.6263902748017323</c:v>
                </c:pt>
                <c:pt idx="1">
                  <c:v>2.6191269839747902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5.6400596101957978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(335)</c:v>
                </c:pt>
                <c:pt idx="1">
                  <c:v>Whiston Hospital (316)</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(335)</c:v>
                </c:pt>
                <c:pt idx="1">
                  <c:v>Whiston Hospital (316)</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(335)</c:v>
                </c:pt>
                <c:pt idx="1">
                  <c:v>Whiston Hospital (316)</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(335)</c:v>
                </c:pt>
                <c:pt idx="1">
                  <c:v>Whiston Hospital (316)</c:v>
                </c:pt>
                <c:pt idx="2">
                  <c:v>St Helens Hospital (-)</c:v>
                </c:pt>
                <c:pt idx="3">
                  <c:v>Southport And Formby District General Hospital (-)</c:v>
                </c:pt>
                <c:pt idx="4">
                  <c:v>Ormskirk And District General Hospital (-)</c:v>
                </c:pt>
              </c:strCache>
            </c:strRef>
          </c:cat>
          <c:val>
            <c:numRef>
              <c:f>Sheet1!$G$2:$G$6</c:f>
              <c:numCache>
                <c:formatCode>0.0;;</c:formatCode>
                <c:ptCount val="5"/>
                <c:pt idx="0">
                  <c:v>8.9224090813542016</c:v>
                </c:pt>
                <c:pt idx="1">
                  <c:v>8.8862148879637637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(335)</c:v>
                </c:pt>
                <c:pt idx="1">
                  <c:v>Whiston Hospital (316)</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(335)</c:v>
                </c:pt>
                <c:pt idx="1">
                  <c:v>Whiston Hospital (316)</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(335)</c:v>
                </c:pt>
                <c:pt idx="1">
                  <c:v>Whiston Hospital (316)</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1.0775909186457984</c:v>
                </c:pt>
                <c:pt idx="1">
                  <c:v>1.1137851120362363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(306)</c:v>
                </c:pt>
                <c:pt idx="1">
                  <c:v>Whiston Hospital (288)</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(306)</c:v>
                </c:pt>
                <c:pt idx="1">
                  <c:v>Whiston Hospital (288)</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(306)</c:v>
                </c:pt>
                <c:pt idx="1">
                  <c:v>Whiston Hospital (288)</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(306)</c:v>
                </c:pt>
                <c:pt idx="1">
                  <c:v>Whiston Hospital (288)</c:v>
                </c:pt>
                <c:pt idx="2">
                  <c:v>St Helens Hospital (-)</c:v>
                </c:pt>
                <c:pt idx="3">
                  <c:v>Southport And Formby District General Hospital (-)</c:v>
                </c:pt>
                <c:pt idx="4">
                  <c:v>Ormskirk And District General Hospital (-)</c:v>
                </c:pt>
              </c:strCache>
            </c:strRef>
          </c:cat>
          <c:val>
            <c:numRef>
              <c:f>Sheet1!$G$2:$G$6</c:f>
              <c:numCache>
                <c:formatCode>0.0;;</c:formatCode>
                <c:ptCount val="5"/>
                <c:pt idx="0">
                  <c:v>7.8023243480544524</c:v>
                </c:pt>
                <c:pt idx="1">
                  <c:v>7.7668134633380612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(306)</c:v>
                </c:pt>
                <c:pt idx="1">
                  <c:v>Whiston Hospital (288)</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(306)</c:v>
                </c:pt>
                <c:pt idx="1">
                  <c:v>Whiston Hospital (288)</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(306)</c:v>
                </c:pt>
                <c:pt idx="1">
                  <c:v>Whiston Hospital (288)</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2.1976756519455476</c:v>
                </c:pt>
                <c:pt idx="1">
                  <c:v>2.2331865366619388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Whiston Hospital (324)</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Whiston Hospital (324)</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Whiston Hospital (324)</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Whiston Hospital (324)</c:v>
                </c:pt>
                <c:pt idx="2">
                  <c:v>St Helens Hospital (-)</c:v>
                </c:pt>
                <c:pt idx="3">
                  <c:v>Southport And Formby District General Hospital (-)</c:v>
                </c:pt>
                <c:pt idx="4">
                  <c:v>Ormskirk And District General Hospital (-)</c:v>
                </c:pt>
              </c:strCache>
            </c:strRef>
          </c:cat>
          <c:val>
            <c:numRef>
              <c:f>Sheet1!$G$2:$G$6</c:f>
              <c:numCache>
                <c:formatCode>0.0;;</c:formatCode>
                <c:ptCount val="5"/>
                <c:pt idx="0">
                  <c:v>9.3498194206326417</c:v>
                </c:pt>
                <c:pt idx="1">
                  <c:v>9.3441269390161672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Whiston Hospital (324)</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Whiston Hospital (324)</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Whiston Hospital (324)</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0.65018057936735829</c:v>
                </c:pt>
                <c:pt idx="1">
                  <c:v>0.6558730609838328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(280)</c:v>
                </c:pt>
                <c:pt idx="1">
                  <c:v>Whiston Hospital (268)</c:v>
                </c:pt>
                <c:pt idx="2">
                  <c:v>St Helens Hospital (-)</c:v>
                </c:pt>
                <c:pt idx="3">
                  <c:v>Southport And Formby District General Hospital (-)</c:v>
                </c:pt>
                <c:pt idx="4">
                  <c:v>Ormskirk And District General Hospital (-)</c:v>
                </c:pt>
              </c:strCache>
            </c:strRef>
          </c:cat>
          <c:val>
            <c:numRef>
              <c:f>Sheet1!$D$2:$D$6</c:f>
              <c:numCache>
                <c:formatCode>0.0;;</c:formatCode>
                <c:ptCount val="5"/>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(280)</c:v>
                </c:pt>
                <c:pt idx="1">
                  <c:v>Whiston Hospital (268)</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(280)</c:v>
                </c:pt>
                <c:pt idx="1">
                  <c:v>Whiston Hospital (268)</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(280)</c:v>
                </c:pt>
                <c:pt idx="1">
                  <c:v>Whiston Hospital (268)</c:v>
                </c:pt>
                <c:pt idx="2">
                  <c:v>St Helens Hospital (-)</c:v>
                </c:pt>
                <c:pt idx="3">
                  <c:v>Southport And Formby District General Hospital (-)</c:v>
                </c:pt>
                <c:pt idx="4">
                  <c:v>Ormskirk And District General Hospital (-)</c:v>
                </c:pt>
              </c:strCache>
            </c:strRef>
          </c:cat>
          <c:val>
            <c:numRef>
              <c:f>Sheet1!$G$2:$G$6</c:f>
              <c:numCache>
                <c:formatCode>0.0;;</c:formatCode>
                <c:ptCount val="5"/>
                <c:pt idx="0">
                  <c:v>8.6527019141634103</c:v>
                </c:pt>
                <c:pt idx="1">
                  <c:v>8.6127464812676102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(280)</c:v>
                </c:pt>
                <c:pt idx="1">
                  <c:v>Whiston Hospital (268)</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(280)</c:v>
                </c:pt>
                <c:pt idx="1">
                  <c:v>Whiston Hospital (268)</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(280)</c:v>
                </c:pt>
                <c:pt idx="1">
                  <c:v>Whiston Hospital (268)</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1.3472980858365897</c:v>
                </c:pt>
                <c:pt idx="1">
                  <c:v>1.3872535187323898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(320)</c:v>
                </c:pt>
                <c:pt idx="1">
                  <c:v>Whiston Hospital (304)</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(320)</c:v>
                </c:pt>
                <c:pt idx="1">
                  <c:v>Whiston Hospital (304)</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(320)</c:v>
                </c:pt>
                <c:pt idx="1">
                  <c:v>Whiston Hospital (304)</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(320)</c:v>
                </c:pt>
                <c:pt idx="1">
                  <c:v>Whiston Hospital (304)</c:v>
                </c:pt>
                <c:pt idx="2">
                  <c:v>St Helens Hospital (-)</c:v>
                </c:pt>
                <c:pt idx="3">
                  <c:v>Southport And Formby District General Hospital (-)</c:v>
                </c:pt>
                <c:pt idx="4">
                  <c:v>Ormskirk And District General Hospital (-)</c:v>
                </c:pt>
              </c:strCache>
            </c:strRef>
          </c:cat>
          <c:val>
            <c:numRef>
              <c:f>Sheet1!$G$2:$G$6</c:f>
              <c:numCache>
                <c:formatCode>0.0;;</c:formatCode>
                <c:ptCount val="5"/>
                <c:pt idx="0">
                  <c:v>8.0285071250748246</c:v>
                </c:pt>
                <c:pt idx="1">
                  <c:v>7.9754394987868098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(320)</c:v>
                </c:pt>
                <c:pt idx="1">
                  <c:v>Whiston Hospital (304)</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(320)</c:v>
                </c:pt>
                <c:pt idx="1">
                  <c:v>Whiston Hospital (304)</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(320)</c:v>
                </c:pt>
                <c:pt idx="1">
                  <c:v>Whiston Hospital (304)</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1.9714928749251754</c:v>
                </c:pt>
                <c:pt idx="1">
                  <c:v>2.0245605012131902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c:v>
                </c:pt>
                <c:pt idx="1">
                  <c:v>Whiston Hospital (38)</c:v>
                </c:pt>
                <c:pt idx="2">
                  <c:v>St Helens Hospital (-)</c:v>
                </c:pt>
                <c:pt idx="3">
                  <c:v>Southport And Formby District General Hospital (-)</c:v>
                </c:pt>
                <c:pt idx="4">
                  <c:v>Ormskirk And District General Hospital (-)</c:v>
                </c:pt>
              </c:strCache>
            </c:strRef>
          </c:cat>
          <c:val>
            <c:numRef>
              <c:f>Sheet1!$D$2:$D$6</c:f>
              <c:numCache>
                <c:formatCode>0.0;;</c:formatCode>
                <c:ptCount val="5"/>
                <c:pt idx="0">
                  <c:v>8.8410780364496571</c:v>
                </c:pt>
                <c:pt idx="1">
                  <c:v>8.8284295559301516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c:v>
                </c:pt>
                <c:pt idx="1">
                  <c:v>Whiston Hospital (38)</c:v>
                </c:pt>
                <c:pt idx="2">
                  <c:v>St Helens Hospital (-)</c:v>
                </c:pt>
                <c:pt idx="3">
                  <c:v>Southport And Formby District General Hospital (-)</c:v>
                </c:pt>
                <c:pt idx="4">
                  <c:v>Ormskirk And District General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c:v>
                </c:pt>
                <c:pt idx="1">
                  <c:v>Whiston Hospital (38)</c:v>
                </c:pt>
                <c:pt idx="2">
                  <c:v>St Helens Hospital (-)</c:v>
                </c:pt>
                <c:pt idx="3">
                  <c:v>Southport And Formby District General Hospital (-)</c:v>
                </c:pt>
                <c:pt idx="4">
                  <c:v>Ormskirk And District General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c:v>
                </c:pt>
                <c:pt idx="1">
                  <c:v>Whiston Hospital (38)</c:v>
                </c:pt>
                <c:pt idx="2">
                  <c:v>St Helens Hospital (-)</c:v>
                </c:pt>
                <c:pt idx="3">
                  <c:v>Southport And Formby District General Hospital (-)</c:v>
                </c:pt>
                <c:pt idx="4">
                  <c:v>Ormskirk And District General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c:v>
                </c:pt>
                <c:pt idx="1">
                  <c:v>Whiston Hospital (38)</c:v>
                </c:pt>
                <c:pt idx="2">
                  <c:v>St Helens Hospital (-)</c:v>
                </c:pt>
                <c:pt idx="3">
                  <c:v>Southport And Formby District General Hospital (-)</c:v>
                </c:pt>
                <c:pt idx="4">
                  <c:v>Ormskirk And District General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c:v>
                </c:pt>
                <c:pt idx="1">
                  <c:v>Whiston Hospital (38)</c:v>
                </c:pt>
                <c:pt idx="2">
                  <c:v>St Helens Hospital (-)</c:v>
                </c:pt>
                <c:pt idx="3">
                  <c:v>Southport And Formby District General Hospital (-)</c:v>
                </c:pt>
                <c:pt idx="4">
                  <c:v>Ormskirk And District General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c:v>
                </c:pt>
                <c:pt idx="1">
                  <c:v>Whiston Hospital (38)</c:v>
                </c:pt>
                <c:pt idx="2">
                  <c:v>St Helens Hospital (-)</c:v>
                </c:pt>
                <c:pt idx="3">
                  <c:v>Southport And Formby District General Hospital (-)</c:v>
                </c:pt>
                <c:pt idx="4">
                  <c:v>Ormskirk And District General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c:v>
                </c:pt>
                <c:pt idx="1">
                  <c:v>Whiston Hospital (36)</c:v>
                </c:pt>
                <c:pt idx="2">
                  <c:v>St Helens Hospital (-)</c:v>
                </c:pt>
                <c:pt idx="3">
                  <c:v>Southport And Formby District General Hospital (-)</c:v>
                </c:pt>
                <c:pt idx="4">
                  <c:v>Ormskirk And District General Hospital (-)</c:v>
                </c:pt>
              </c:strCache>
            </c:strRef>
          </c:cat>
          <c:val>
            <c:numRef>
              <c:f>Sheet1!$D$2:$D$6</c:f>
              <c:numCache>
                <c:formatCode>0.0;;</c:formatCode>
                <c:ptCount val="5"/>
                <c:pt idx="0">
                  <c:v>9.3961792844334333</c:v>
                </c:pt>
                <c:pt idx="1">
                  <c:v>9.378571208291552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c:v>
                </c:pt>
                <c:pt idx="1">
                  <c:v>Whiston Hospital (36)</c:v>
                </c:pt>
                <c:pt idx="2">
                  <c:v>St Helens Hospital (-)</c:v>
                </c:pt>
                <c:pt idx="3">
                  <c:v>Southport And Formby District General Hospital (-)</c:v>
                </c:pt>
                <c:pt idx="4">
                  <c:v>Ormskirk And District General Hospital (-)</c:v>
                </c:pt>
              </c:strCache>
            </c:strRef>
          </c:cat>
          <c:val>
            <c:numRef>
              <c:f>Sheet1!$E$2:$E$6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c:v>
                </c:pt>
                <c:pt idx="1">
                  <c:v>Whiston Hospital (36)</c:v>
                </c:pt>
                <c:pt idx="2">
                  <c:v>St Helens Hospital (-)</c:v>
                </c:pt>
                <c:pt idx="3">
                  <c:v>Southport And Formby District General Hospital (-)</c:v>
                </c:pt>
                <c:pt idx="4">
                  <c:v>Ormskirk And District General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c:v>
                </c:pt>
                <c:pt idx="1">
                  <c:v>Whiston Hospital (36)</c:v>
                </c:pt>
                <c:pt idx="2">
                  <c:v>St Helens Hospital (-)</c:v>
                </c:pt>
                <c:pt idx="3">
                  <c:v>Southport And Formby District General Hospital (-)</c:v>
                </c:pt>
                <c:pt idx="4">
                  <c:v>Ormskirk And District General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c:v>
                </c:pt>
                <c:pt idx="1">
                  <c:v>Whiston Hospital (36)</c:v>
                </c:pt>
                <c:pt idx="2">
                  <c:v>St Helens Hospital (-)</c:v>
                </c:pt>
                <c:pt idx="3">
                  <c:v>Southport And Formby District General Hospital (-)</c:v>
                </c:pt>
                <c:pt idx="4">
                  <c:v>Ormskirk And District General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c:v>
                </c:pt>
                <c:pt idx="1">
                  <c:v>Whiston Hospital (36)</c:v>
                </c:pt>
                <c:pt idx="2">
                  <c:v>St Helens Hospital (-)</c:v>
                </c:pt>
                <c:pt idx="3">
                  <c:v>Southport And Formby District General Hospital (-)</c:v>
                </c:pt>
                <c:pt idx="4">
                  <c:v>Ormskirk And District General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c:v>
                </c:pt>
                <c:pt idx="1">
                  <c:v>Whiston Hospital (36)</c:v>
                </c:pt>
                <c:pt idx="2">
                  <c:v>St Helens Hospital (-)</c:v>
                </c:pt>
                <c:pt idx="3">
                  <c:v>Southport And Formby District General Hospital (-)</c:v>
                </c:pt>
                <c:pt idx="4">
                  <c:v>Ormskirk And District General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(108)</c:v>
                </c:pt>
                <c:pt idx="1">
                  <c:v>Whiston Hospital (104)</c:v>
                </c:pt>
                <c:pt idx="2">
                  <c:v>St Helens Hospital (-)</c:v>
                </c:pt>
                <c:pt idx="3">
                  <c:v>Southport And Formby District General Hospital (-)</c:v>
                </c:pt>
                <c:pt idx="4">
                  <c:v>Ormskirk And District General Hospital (-)</c:v>
                </c:pt>
              </c:strCache>
            </c:strRef>
          </c:cat>
          <c:val>
            <c:numRef>
              <c:f>Sheet1!$D$2:$D$6</c:f>
              <c:numCache>
                <c:formatCode>0.0;;</c:formatCode>
                <c:ptCount val="5"/>
                <c:pt idx="0">
                  <c:v>8.1032136419722622</c:v>
                </c:pt>
                <c:pt idx="1">
                  <c:v>8.0166082694529095</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(108)</c:v>
                </c:pt>
                <c:pt idx="1">
                  <c:v>Whiston Hospital (104)</c:v>
                </c:pt>
                <c:pt idx="2">
                  <c:v>St Helens Hospital (-)</c:v>
                </c:pt>
                <c:pt idx="3">
                  <c:v>Southport And Formby District General Hospital (-)</c:v>
                </c:pt>
                <c:pt idx="4">
                  <c:v>Ormskirk And District General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(108)</c:v>
                </c:pt>
                <c:pt idx="1">
                  <c:v>Whiston Hospital (104)</c:v>
                </c:pt>
                <c:pt idx="2">
                  <c:v>St Helens Hospital (-)</c:v>
                </c:pt>
                <c:pt idx="3">
                  <c:v>Southport And Formby District General Hospital (-)</c:v>
                </c:pt>
                <c:pt idx="4">
                  <c:v>Ormskirk And District General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(108)</c:v>
                </c:pt>
                <c:pt idx="1">
                  <c:v>Whiston Hospital (104)</c:v>
                </c:pt>
                <c:pt idx="2">
                  <c:v>St Helens Hospital (-)</c:v>
                </c:pt>
                <c:pt idx="3">
                  <c:v>Southport And Formby District General Hospital (-)</c:v>
                </c:pt>
                <c:pt idx="4">
                  <c:v>Ormskirk And District General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(108)</c:v>
                </c:pt>
                <c:pt idx="1">
                  <c:v>Whiston Hospital (104)</c:v>
                </c:pt>
                <c:pt idx="2">
                  <c:v>St Helens Hospital (-)</c:v>
                </c:pt>
                <c:pt idx="3">
                  <c:v>Southport And Formby District General Hospital (-)</c:v>
                </c:pt>
                <c:pt idx="4">
                  <c:v>Ormskirk And District General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(108)</c:v>
                </c:pt>
                <c:pt idx="1">
                  <c:v>Whiston Hospital (104)</c:v>
                </c:pt>
                <c:pt idx="2">
                  <c:v>St Helens Hospital (-)</c:v>
                </c:pt>
                <c:pt idx="3">
                  <c:v>Southport And Formby District General Hospital (-)</c:v>
                </c:pt>
                <c:pt idx="4">
                  <c:v>Ormskirk And District General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(108)</c:v>
                </c:pt>
                <c:pt idx="1">
                  <c:v>Whiston Hospital (104)</c:v>
                </c:pt>
                <c:pt idx="2">
                  <c:v>St Helens Hospital (-)</c:v>
                </c:pt>
                <c:pt idx="3">
                  <c:v>Southport And Formby District General Hospital (-)</c:v>
                </c:pt>
                <c:pt idx="4">
                  <c:v>Ormskirk And District General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(76)</c:v>
                </c:pt>
                <c:pt idx="1">
                  <c:v>Whiston Hospital (74)</c:v>
                </c:pt>
                <c:pt idx="2">
                  <c:v>St Helens Hospital (-)</c:v>
                </c:pt>
                <c:pt idx="3">
                  <c:v>Southport And Formby District General Hospital (-)</c:v>
                </c:pt>
                <c:pt idx="4">
                  <c:v>Ormskirk And District General Hospital (-)</c:v>
                </c:pt>
              </c:strCache>
            </c:strRef>
          </c:cat>
          <c:val>
            <c:numRef>
              <c:f>Sheet1!$D$2:$D$6</c:f>
              <c:numCache>
                <c:formatCode>0.0;;</c:formatCode>
                <c:ptCount val="5"/>
                <c:pt idx="0">
                  <c:v>7.8332119281355057</c:v>
                </c:pt>
                <c:pt idx="1">
                  <c:v>7.7332834361326466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(76)</c:v>
                </c:pt>
                <c:pt idx="1">
                  <c:v>Whiston Hospital (74)</c:v>
                </c:pt>
                <c:pt idx="2">
                  <c:v>St Helens Hospital (-)</c:v>
                </c:pt>
                <c:pt idx="3">
                  <c:v>Southport And Formby District General Hospital (-)</c:v>
                </c:pt>
                <c:pt idx="4">
                  <c:v>Ormskirk And District General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(76)</c:v>
                </c:pt>
                <c:pt idx="1">
                  <c:v>Whiston Hospital (74)</c:v>
                </c:pt>
                <c:pt idx="2">
                  <c:v>St Helens Hospital (-)</c:v>
                </c:pt>
                <c:pt idx="3">
                  <c:v>Southport And Formby District General Hospital (-)</c:v>
                </c:pt>
                <c:pt idx="4">
                  <c:v>Ormskirk And District General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(76)</c:v>
                </c:pt>
                <c:pt idx="1">
                  <c:v>Whiston Hospital (74)</c:v>
                </c:pt>
                <c:pt idx="2">
                  <c:v>St Helens Hospital (-)</c:v>
                </c:pt>
                <c:pt idx="3">
                  <c:v>Southport And Formby District General Hospital (-)</c:v>
                </c:pt>
                <c:pt idx="4">
                  <c:v>Ormskirk And District General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(76)</c:v>
                </c:pt>
                <c:pt idx="1">
                  <c:v>Whiston Hospital (74)</c:v>
                </c:pt>
                <c:pt idx="2">
                  <c:v>St Helens Hospital (-)</c:v>
                </c:pt>
                <c:pt idx="3">
                  <c:v>Southport And Formby District General Hospital (-)</c:v>
                </c:pt>
                <c:pt idx="4">
                  <c:v>Ormskirk And District General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(76)</c:v>
                </c:pt>
                <c:pt idx="1">
                  <c:v>Whiston Hospital (74)</c:v>
                </c:pt>
                <c:pt idx="2">
                  <c:v>St Helens Hospital (-)</c:v>
                </c:pt>
                <c:pt idx="3">
                  <c:v>Southport And Formby District General Hospital (-)</c:v>
                </c:pt>
                <c:pt idx="4">
                  <c:v>Ormskirk And District General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(76)</c:v>
                </c:pt>
                <c:pt idx="1">
                  <c:v>Whiston Hospital (74)</c:v>
                </c:pt>
                <c:pt idx="2">
                  <c:v>St Helens Hospital (-)</c:v>
                </c:pt>
                <c:pt idx="3">
                  <c:v>Southport And Formby District General Hospital (-)</c:v>
                </c:pt>
                <c:pt idx="4">
                  <c:v>Ormskirk And District General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Whiston Hospital (-)</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Whiston Hospital (-)</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Whiston Hospital (-)</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Whiston Hospital (-)</c:v>
                </c:pt>
                <c:pt idx="2">
                  <c:v>St Helens Hospital (-)</c:v>
                </c:pt>
                <c:pt idx="3">
                  <c:v>Southport And Formby District General Hospital (-)</c:v>
                </c:pt>
                <c:pt idx="4">
                  <c:v>Ormskirk And District General Hospital (-)</c:v>
                </c:pt>
              </c:strCache>
            </c:strRef>
          </c:cat>
          <c:val>
            <c:numRef>
              <c:f>Sheet1!$G$2:$G$6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Whiston Hospital (-)</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Whiston Hospital (-)</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Whiston Hospital (-)</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0.20678754764646801</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0.68736921601613599</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0.19163339829151482</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2.0006253849305615</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0.19163339829151482</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0.6873692160161351</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0.49397837381231824</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4.4952979988994981</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Whiston Hospital (34)</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Whiston Hospital (34)</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Whiston Hospital (34)</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Whiston Hospital (34)</c:v>
                </c:pt>
                <c:pt idx="2">
                  <c:v>St Helens Hospital (-)</c:v>
                </c:pt>
                <c:pt idx="3">
                  <c:v>Southport And Formby District General Hospital (-)</c:v>
                </c:pt>
                <c:pt idx="4">
                  <c:v>Ormskirk And District General Hospital (-)</c:v>
                </c:pt>
              </c:strCache>
            </c:strRef>
          </c:cat>
          <c:val>
            <c:numRef>
              <c:f>Sheet1!$G$2:$G$6</c:f>
              <c:numCache>
                <c:formatCode>0.0;;</c:formatCode>
                <c:ptCount val="5"/>
                <c:pt idx="0">
                  <c:v>7.1958434295494618</c:v>
                </c:pt>
                <c:pt idx="1">
                  <c:v>7.2204332145142196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Whiston Hospital (34)</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Whiston Hospital (34)</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Whiston Hospital (34)</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2.8041565704505382</c:v>
                </c:pt>
                <c:pt idx="1">
                  <c:v>2.7795667854857804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(334)</c:v>
                </c:pt>
                <c:pt idx="1">
                  <c:v>Whiston Hospital (319)</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(334)</c:v>
                </c:pt>
                <c:pt idx="1">
                  <c:v>Whiston Hospital (319)</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(334)</c:v>
                </c:pt>
                <c:pt idx="1">
                  <c:v>Whiston Hospital (319)</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(334)</c:v>
                </c:pt>
                <c:pt idx="1">
                  <c:v>Whiston Hospital (319)</c:v>
                </c:pt>
                <c:pt idx="2">
                  <c:v>St Helens Hospital (-)</c:v>
                </c:pt>
                <c:pt idx="3">
                  <c:v>Southport And Formby District General Hospital (-)</c:v>
                </c:pt>
                <c:pt idx="4">
                  <c:v>Ormskirk And District General Hospital (-)</c:v>
                </c:pt>
              </c:strCache>
            </c:strRef>
          </c:cat>
          <c:val>
            <c:numRef>
              <c:f>Sheet1!$G$2:$G$6</c:f>
              <c:numCache>
                <c:formatCode>0.0;;</c:formatCode>
                <c:ptCount val="5"/>
                <c:pt idx="0">
                  <c:v>6.8262655178355027</c:v>
                </c:pt>
                <c:pt idx="1">
                  <c:v>6.804333122788349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(334)</c:v>
                </c:pt>
                <c:pt idx="1">
                  <c:v>Whiston Hospital (319)</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(334)</c:v>
                </c:pt>
                <c:pt idx="1">
                  <c:v>Whiston Hospital (319)</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(334)</c:v>
                </c:pt>
                <c:pt idx="1">
                  <c:v>Whiston Hospital (319)</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3.1737344821644973</c:v>
                </c:pt>
                <c:pt idx="1">
                  <c:v>3.195666877211651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(249)</c:v>
                </c:pt>
                <c:pt idx="1">
                  <c:v>Whiston Hospital (238)</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(249)</c:v>
                </c:pt>
                <c:pt idx="1">
                  <c:v>Whiston Hospital (238)</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(249)</c:v>
                </c:pt>
                <c:pt idx="1">
                  <c:v>Whiston Hospital (238)</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(249)</c:v>
                </c:pt>
                <c:pt idx="1">
                  <c:v>Whiston Hospital (238)</c:v>
                </c:pt>
                <c:pt idx="2">
                  <c:v>St Helens Hospital (-)</c:v>
                </c:pt>
                <c:pt idx="3">
                  <c:v>Southport And Formby District General Hospital (-)</c:v>
                </c:pt>
                <c:pt idx="4">
                  <c:v>Ormskirk And District General Hospital (-)</c:v>
                </c:pt>
              </c:strCache>
            </c:strRef>
          </c:cat>
          <c:val>
            <c:numRef>
              <c:f>Sheet1!$G$2:$G$6</c:f>
              <c:numCache>
                <c:formatCode>0.0;;</c:formatCode>
                <c:ptCount val="5"/>
                <c:pt idx="0">
                  <c:v>5.7111739807390434</c:v>
                </c:pt>
                <c:pt idx="1">
                  <c:v>5.651308420321814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(249)</c:v>
                </c:pt>
                <c:pt idx="1">
                  <c:v>Whiston Hospital (238)</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(249)</c:v>
                </c:pt>
                <c:pt idx="1">
                  <c:v>Whiston Hospital (238)</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(249)</c:v>
                </c:pt>
                <c:pt idx="1">
                  <c:v>Whiston Hospital (238)</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4.2888260192609566</c:v>
                </c:pt>
                <c:pt idx="1">
                  <c:v>4.348691579678186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(142)</c:v>
                </c:pt>
                <c:pt idx="1">
                  <c:v>Whiston Hospital (138)</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(142)</c:v>
                </c:pt>
                <c:pt idx="1">
                  <c:v>Whiston Hospital (138)</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(142)</c:v>
                </c:pt>
                <c:pt idx="1">
                  <c:v>Whiston Hospital (138)</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(142)</c:v>
                </c:pt>
                <c:pt idx="1">
                  <c:v>Whiston Hospital (138)</c:v>
                </c:pt>
                <c:pt idx="2">
                  <c:v>St Helens Hospital (-)</c:v>
                </c:pt>
                <c:pt idx="3">
                  <c:v>Southport And Formby District General Hospital (-)</c:v>
                </c:pt>
                <c:pt idx="4">
                  <c:v>Ormskirk And District General Hospital (-)</c:v>
                </c:pt>
              </c:strCache>
            </c:strRef>
          </c:cat>
          <c:val>
            <c:numRef>
              <c:f>Sheet1!$G$2:$G$6</c:f>
              <c:numCache>
                <c:formatCode>0.0;;</c:formatCode>
                <c:ptCount val="5"/>
                <c:pt idx="0">
                  <c:v>8.2550999767326765</c:v>
                </c:pt>
                <c:pt idx="1">
                  <c:v>8.2202160919282701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(142)</c:v>
                </c:pt>
                <c:pt idx="1">
                  <c:v>Whiston Hospital (138)</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(142)</c:v>
                </c:pt>
                <c:pt idx="1">
                  <c:v>Whiston Hospital (138)</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(142)</c:v>
                </c:pt>
                <c:pt idx="1">
                  <c:v>Whiston Hospital (138)</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1.7449000232673235</c:v>
                </c:pt>
                <c:pt idx="1">
                  <c:v>1.7797839080717299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Whiston Hospital (325)</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Whiston Hospital (325)</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Whiston Hospital (325)</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Whiston Hospital (325)</c:v>
                </c:pt>
                <c:pt idx="2">
                  <c:v>St Helens Hospital (-)</c:v>
                </c:pt>
                <c:pt idx="3">
                  <c:v>Southport And Formby District General Hospital (-)</c:v>
                </c:pt>
                <c:pt idx="4">
                  <c:v>Ormskirk And District General Hospital (-)</c:v>
                </c:pt>
              </c:strCache>
            </c:strRef>
          </c:cat>
          <c:val>
            <c:numRef>
              <c:f>Sheet1!$G$2:$G$6</c:f>
              <c:numCache>
                <c:formatCode>0.0;;</c:formatCode>
                <c:ptCount val="5"/>
                <c:pt idx="0">
                  <c:v>7.1349692522493244</c:v>
                </c:pt>
                <c:pt idx="1">
                  <c:v>7.1466444945630228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Whiston Hospital (325)</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Whiston Hospital (325)</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Whiston Hospital (325)</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2.8650307477506756</c:v>
                </c:pt>
                <c:pt idx="1">
                  <c:v>2.8533555054369772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(331)</c:v>
                </c:pt>
                <c:pt idx="1">
                  <c:v>Whiston Hospital (314)</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(331)</c:v>
                </c:pt>
                <c:pt idx="1">
                  <c:v>Whiston Hospital (314)</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(331)</c:v>
                </c:pt>
                <c:pt idx="1">
                  <c:v>Whiston Hospital (314)</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(331)</c:v>
                </c:pt>
                <c:pt idx="1">
                  <c:v>Whiston Hospital (314)</c:v>
                </c:pt>
                <c:pt idx="2">
                  <c:v>St Helens Hospital (-)</c:v>
                </c:pt>
                <c:pt idx="3">
                  <c:v>Southport And Formby District General Hospital (-)</c:v>
                </c:pt>
                <c:pt idx="4">
                  <c:v>Ormskirk And District General Hospital (-)</c:v>
                </c:pt>
              </c:strCache>
            </c:strRef>
          </c:cat>
          <c:val>
            <c:numRef>
              <c:f>Sheet1!$G$2:$G$6</c:f>
              <c:numCache>
                <c:formatCode>0.0;;</c:formatCode>
                <c:ptCount val="5"/>
                <c:pt idx="0">
                  <c:v>8.3336107167229354</c:v>
                </c:pt>
                <c:pt idx="1">
                  <c:v>8.3040315180722839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(331)</c:v>
                </c:pt>
                <c:pt idx="1">
                  <c:v>Whiston Hospital (314)</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(331)</c:v>
                </c:pt>
                <c:pt idx="1">
                  <c:v>Whiston Hospital (314)</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(331)</c:v>
                </c:pt>
                <c:pt idx="1">
                  <c:v>Whiston Hospital (314)</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1.6663892832770646</c:v>
                </c:pt>
                <c:pt idx="1">
                  <c:v>1.6959684819277161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(271)</c:v>
                </c:pt>
                <c:pt idx="1">
                  <c:v>Whiston Hospital (256)</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(271)</c:v>
                </c:pt>
                <c:pt idx="1">
                  <c:v>Whiston Hospital (256)</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(271)</c:v>
                </c:pt>
                <c:pt idx="1">
                  <c:v>Whiston Hospital (256)</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(271)</c:v>
                </c:pt>
                <c:pt idx="1">
                  <c:v>Whiston Hospital (256)</c:v>
                </c:pt>
                <c:pt idx="2">
                  <c:v>St Helens Hospital (-)</c:v>
                </c:pt>
                <c:pt idx="3">
                  <c:v>Southport And Formby District General Hospital (-)</c:v>
                </c:pt>
                <c:pt idx="4">
                  <c:v>Ormskirk And District General Hospital (-)</c:v>
                </c:pt>
              </c:strCache>
            </c:strRef>
          </c:cat>
          <c:val>
            <c:numRef>
              <c:f>Sheet1!$G$2:$G$6</c:f>
              <c:numCache>
                <c:formatCode>0.0;;</c:formatCode>
                <c:ptCount val="5"/>
                <c:pt idx="0">
                  <c:v>9.0386057462355609</c:v>
                </c:pt>
                <c:pt idx="1">
                  <c:v>9.0253765222930156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(271)</c:v>
                </c:pt>
                <c:pt idx="1">
                  <c:v>Whiston Hospital (256)</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(271)</c:v>
                </c:pt>
                <c:pt idx="1">
                  <c:v>Whiston Hospital (256)</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(271)</c:v>
                </c:pt>
                <c:pt idx="1">
                  <c:v>Whiston Hospital (256)</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0.9613942537644391</c:v>
                </c:pt>
                <c:pt idx="1">
                  <c:v>0.97462347770698443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(260)</c:v>
                </c:pt>
                <c:pt idx="1">
                  <c:v>Whiston Hospital (249)</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(260)</c:v>
                </c:pt>
                <c:pt idx="1">
                  <c:v>Whiston Hospital (249)</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(260)</c:v>
                </c:pt>
                <c:pt idx="1">
                  <c:v>Whiston Hospital (249)</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(260)</c:v>
                </c:pt>
                <c:pt idx="1">
                  <c:v>Whiston Hospital (249)</c:v>
                </c:pt>
                <c:pt idx="2">
                  <c:v>St Helens Hospital (-)</c:v>
                </c:pt>
                <c:pt idx="3">
                  <c:v>Southport And Formby District General Hospital (-)</c:v>
                </c:pt>
                <c:pt idx="4">
                  <c:v>Ormskirk And District General Hospital (-)</c:v>
                </c:pt>
              </c:strCache>
            </c:strRef>
          </c:cat>
          <c:val>
            <c:numRef>
              <c:f>Sheet1!$G$2:$G$6</c:f>
              <c:numCache>
                <c:formatCode>0.0;;</c:formatCode>
                <c:ptCount val="5"/>
                <c:pt idx="0">
                  <c:v>4.2130108041996914</c:v>
                </c:pt>
                <c:pt idx="1">
                  <c:v>4.20259062798835</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(260)</c:v>
                </c:pt>
                <c:pt idx="1">
                  <c:v>Whiston Hospital (249)</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(260)</c:v>
                </c:pt>
                <c:pt idx="1">
                  <c:v>Whiston Hospital (249)</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(260)</c:v>
                </c:pt>
                <c:pt idx="1">
                  <c:v>Whiston Hospital (249)</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5.7869891958003086</c:v>
                </c:pt>
                <c:pt idx="1">
                  <c:v>5.79740937201165</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(321)</c:v>
                </c:pt>
                <c:pt idx="1">
                  <c:v>Whiston Hospital (303)</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(321)</c:v>
                </c:pt>
                <c:pt idx="1">
                  <c:v>Whiston Hospital (303)</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(321)</c:v>
                </c:pt>
                <c:pt idx="1">
                  <c:v>Whiston Hospital (303)</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(321)</c:v>
                </c:pt>
                <c:pt idx="1">
                  <c:v>Whiston Hospital (303)</c:v>
                </c:pt>
                <c:pt idx="2">
                  <c:v>St Helens Hospital (-)</c:v>
                </c:pt>
                <c:pt idx="3">
                  <c:v>Southport And Formby District General Hospital (-)</c:v>
                </c:pt>
                <c:pt idx="4">
                  <c:v>Ormskirk And District General Hospital (-)</c:v>
                </c:pt>
              </c:strCache>
            </c:strRef>
          </c:cat>
          <c:val>
            <c:numRef>
              <c:f>Sheet1!$G$2:$G$6</c:f>
              <c:numCache>
                <c:formatCode>0.0;;</c:formatCode>
                <c:ptCount val="5"/>
                <c:pt idx="0">
                  <c:v>6.9355126487428729</c:v>
                </c:pt>
                <c:pt idx="1">
                  <c:v>6.9172259566601619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(321)</c:v>
                </c:pt>
                <c:pt idx="1">
                  <c:v>Whiston Hospital (303)</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(321)</c:v>
                </c:pt>
                <c:pt idx="1">
                  <c:v>Whiston Hospital (303)</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(321)</c:v>
                </c:pt>
                <c:pt idx="1">
                  <c:v>Whiston Hospital (303)</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3.0644873512571271</c:v>
                </c:pt>
                <c:pt idx="1">
                  <c:v>3.0827740433398381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(328)</c:v>
                </c:pt>
                <c:pt idx="1">
                  <c:v>Whiston Hospital (309)</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(328)</c:v>
                </c:pt>
                <c:pt idx="1">
                  <c:v>Whiston Hospital (309)</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(328)</c:v>
                </c:pt>
                <c:pt idx="1">
                  <c:v>Whiston Hospital (309)</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(328)</c:v>
                </c:pt>
                <c:pt idx="1">
                  <c:v>Whiston Hospital (309)</c:v>
                </c:pt>
                <c:pt idx="2">
                  <c:v>St Helens Hospital (-)</c:v>
                </c:pt>
                <c:pt idx="3">
                  <c:v>Southport And Formby District General Hospital (-)</c:v>
                </c:pt>
                <c:pt idx="4">
                  <c:v>Ormskirk And District General Hospital (-)</c:v>
                </c:pt>
              </c:strCache>
            </c:strRef>
          </c:cat>
          <c:val>
            <c:numRef>
              <c:f>Sheet1!$G$2:$G$6</c:f>
              <c:numCache>
                <c:formatCode>0.0;;</c:formatCode>
                <c:ptCount val="5"/>
                <c:pt idx="0">
                  <c:v>7.1550907631718772</c:v>
                </c:pt>
                <c:pt idx="1">
                  <c:v>7.1420814136961166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(328)</c:v>
                </c:pt>
                <c:pt idx="1">
                  <c:v>Whiston Hospital (309)</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(328)</c:v>
                </c:pt>
                <c:pt idx="1">
                  <c:v>Whiston Hospital (309)</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(328)</c:v>
                </c:pt>
                <c:pt idx="1">
                  <c:v>Whiston Hospital (309)</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2.8449092368281228</c:v>
                </c:pt>
                <c:pt idx="1">
                  <c:v>2.8579185863038834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0.10130837396074366</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0.6111422873741752</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0.17038190049874569</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1.7787627747015691</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0.17038190049874569</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0.61114228737417431</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1.0809215777859809</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5.9572358794365119</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(209)</c:v>
                </c:pt>
                <c:pt idx="1">
                  <c:v>Whiston Hospital (200)</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(209)</c:v>
                </c:pt>
                <c:pt idx="1">
                  <c:v>Whiston Hospital (200)</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(209)</c:v>
                </c:pt>
                <c:pt idx="1">
                  <c:v>Whiston Hospital (200)</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(209)</c:v>
                </c:pt>
                <c:pt idx="1">
                  <c:v>Whiston Hospital (200)</c:v>
                </c:pt>
                <c:pt idx="2">
                  <c:v>St Helens Hospital (-)</c:v>
                </c:pt>
                <c:pt idx="3">
                  <c:v>Southport And Formby District General Hospital (-)</c:v>
                </c:pt>
                <c:pt idx="4">
                  <c:v>Ormskirk And District General Hospital (-)</c:v>
                </c:pt>
              </c:strCache>
            </c:strRef>
          </c:cat>
          <c:val>
            <c:numRef>
              <c:f>Sheet1!$G$2:$G$6</c:f>
              <c:numCache>
                <c:formatCode>0.0;;</c:formatCode>
                <c:ptCount val="5"/>
                <c:pt idx="0">
                  <c:v>8.1935742141238723</c:v>
                </c:pt>
                <c:pt idx="1">
                  <c:v>8.1344009178043208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(209)</c:v>
                </c:pt>
                <c:pt idx="1">
                  <c:v>Whiston Hospital (200)</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(209)</c:v>
                </c:pt>
                <c:pt idx="1">
                  <c:v>Whiston Hospital (200)</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(209)</c:v>
                </c:pt>
                <c:pt idx="1">
                  <c:v>Whiston Hospital (200)</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1.8064257858761277</c:v>
                </c:pt>
                <c:pt idx="1">
                  <c:v>1.8655990821956792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(212)</c:v>
                </c:pt>
                <c:pt idx="1">
                  <c:v>Whiston Hospital (203)</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(212)</c:v>
                </c:pt>
                <c:pt idx="1">
                  <c:v>Whiston Hospital (203)</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(212)</c:v>
                </c:pt>
                <c:pt idx="1">
                  <c:v>Whiston Hospital (203)</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(212)</c:v>
                </c:pt>
                <c:pt idx="1">
                  <c:v>Whiston Hospital (203)</c:v>
                </c:pt>
                <c:pt idx="2">
                  <c:v>St Helens Hospital (-)</c:v>
                </c:pt>
                <c:pt idx="3">
                  <c:v>Southport And Formby District General Hospital (-)</c:v>
                </c:pt>
                <c:pt idx="4">
                  <c:v>Ormskirk And District General Hospital (-)</c:v>
                </c:pt>
              </c:strCache>
            </c:strRef>
          </c:cat>
          <c:val>
            <c:numRef>
              <c:f>Sheet1!$G$2:$G$6</c:f>
              <c:numCache>
                <c:formatCode>0.0;;</c:formatCode>
                <c:ptCount val="5"/>
                <c:pt idx="0">
                  <c:v>6.7626678554469892</c:v>
                </c:pt>
                <c:pt idx="1">
                  <c:v>6.9045105640870492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(212)</c:v>
                </c:pt>
                <c:pt idx="1">
                  <c:v>Whiston Hospital (203)</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(212)</c:v>
                </c:pt>
                <c:pt idx="1">
                  <c:v>Whiston Hospital (203)</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(212)</c:v>
                </c:pt>
                <c:pt idx="1">
                  <c:v>Whiston Hospital (203)</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3.2373321445530108</c:v>
                </c:pt>
                <c:pt idx="1">
                  <c:v>3.0954894359129508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(345)</c:v>
                </c:pt>
                <c:pt idx="1">
                  <c:v>Whiston Hospital (328)</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(345)</c:v>
                </c:pt>
                <c:pt idx="1">
                  <c:v>Whiston Hospital (328)</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(345)</c:v>
                </c:pt>
                <c:pt idx="1">
                  <c:v>Whiston Hospital (328)</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(345)</c:v>
                </c:pt>
                <c:pt idx="1">
                  <c:v>Whiston Hospital (328)</c:v>
                </c:pt>
                <c:pt idx="2">
                  <c:v>St Helens Hospital (-)</c:v>
                </c:pt>
                <c:pt idx="3">
                  <c:v>Southport And Formby District General Hospital (-)</c:v>
                </c:pt>
                <c:pt idx="4">
                  <c:v>Ormskirk And District General Hospital (-)</c:v>
                </c:pt>
              </c:strCache>
            </c:strRef>
          </c:cat>
          <c:val>
            <c:numRef>
              <c:f>Sheet1!$G$2:$G$6</c:f>
              <c:numCache>
                <c:formatCode>0.0;;</c:formatCode>
                <c:ptCount val="5"/>
                <c:pt idx="0">
                  <c:v>8.8283626946599512</c:v>
                </c:pt>
                <c:pt idx="1">
                  <c:v>8.8329961097856433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(345)</c:v>
                </c:pt>
                <c:pt idx="1">
                  <c:v>Whiston Hospital (328)</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(345)</c:v>
                </c:pt>
                <c:pt idx="1">
                  <c:v>Whiston Hospital (328)</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(345)</c:v>
                </c:pt>
                <c:pt idx="1">
                  <c:v>Whiston Hospital (328)</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1.1716373053400488</c:v>
                </c:pt>
                <c:pt idx="1">
                  <c:v>1.1670038902143567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(328)</c:v>
                </c:pt>
                <c:pt idx="1">
                  <c:v>Whiston Hospital (310)</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(328)</c:v>
                </c:pt>
                <c:pt idx="1">
                  <c:v>Whiston Hospital (310)</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(328)</c:v>
                </c:pt>
                <c:pt idx="1">
                  <c:v>Whiston Hospital (310)</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(328)</c:v>
                </c:pt>
                <c:pt idx="1">
                  <c:v>Whiston Hospital (310)</c:v>
                </c:pt>
                <c:pt idx="2">
                  <c:v>St Helens Hospital (-)</c:v>
                </c:pt>
                <c:pt idx="3">
                  <c:v>Southport And Formby District General Hospital (-)</c:v>
                </c:pt>
                <c:pt idx="4">
                  <c:v>Ormskirk And District General Hospital (-)</c:v>
                </c:pt>
              </c:strCache>
            </c:strRef>
          </c:cat>
          <c:val>
            <c:numRef>
              <c:f>Sheet1!$G$2:$G$6</c:f>
              <c:numCache>
                <c:formatCode>0.0;;</c:formatCode>
                <c:ptCount val="5"/>
                <c:pt idx="0">
                  <c:v>8.9052844574330976</c:v>
                </c:pt>
                <c:pt idx="1">
                  <c:v>8.8933826238270139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(328)</c:v>
                </c:pt>
                <c:pt idx="1">
                  <c:v>Whiston Hospital (310)</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(328)</c:v>
                </c:pt>
                <c:pt idx="1">
                  <c:v>Whiston Hospital (310)</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(328)</c:v>
                </c:pt>
                <c:pt idx="1">
                  <c:v>Whiston Hospital (310)</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1.0947155425669024</c:v>
                </c:pt>
                <c:pt idx="1">
                  <c:v>1.1066173761729861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(346)</c:v>
                </c:pt>
                <c:pt idx="1">
                  <c:v>Whiston Hospital (328)</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(346)</c:v>
                </c:pt>
                <c:pt idx="1">
                  <c:v>Whiston Hospital (328)</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(346)</c:v>
                </c:pt>
                <c:pt idx="1">
                  <c:v>Whiston Hospital (328)</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(346)</c:v>
                </c:pt>
                <c:pt idx="1">
                  <c:v>Whiston Hospital (328)</c:v>
                </c:pt>
                <c:pt idx="2">
                  <c:v>St Helens Hospital (-)</c:v>
                </c:pt>
                <c:pt idx="3">
                  <c:v>Southport And Formby District General Hospital (-)</c:v>
                </c:pt>
                <c:pt idx="4">
                  <c:v>Ormskirk And District General Hospital (-)</c:v>
                </c:pt>
              </c:strCache>
            </c:strRef>
          </c:cat>
          <c:val>
            <c:numRef>
              <c:f>Sheet1!$G$2:$G$6</c:f>
              <c:numCache>
                <c:formatCode>0.0;;</c:formatCode>
                <c:ptCount val="5"/>
                <c:pt idx="0">
                  <c:v>8.073500282819138</c:v>
                </c:pt>
                <c:pt idx="1">
                  <c:v>8.0346056322875654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(346)</c:v>
                </c:pt>
                <c:pt idx="1">
                  <c:v>Whiston Hospital (328)</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(346)</c:v>
                </c:pt>
                <c:pt idx="1">
                  <c:v>Whiston Hospital (328)</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(346)</c:v>
                </c:pt>
                <c:pt idx="1">
                  <c:v>Whiston Hospital (328)</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1.926499717180862</c:v>
                </c:pt>
                <c:pt idx="1">
                  <c:v>1.9653943677124346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3">
                  <c:v>5.4878992983502251</c:v>
                </c:pt>
                <c:pt idx="4">
                  <c:v>5.9572358794365119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6.6585147177927508</c:v>
                </c:pt>
                <c:pt idx="1">
                  <c:v>6.5995534781769196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8.1451985426945583</c:v>
                </c:pt>
                <c:pt idx="1">
                  <c:v>8.3897809868966302</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8.6898838604961526</c:v>
                </c:pt>
                <c:pt idx="1">
                  <c:v>8.5115646503800804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9.2931328818843113</c:v>
                </c:pt>
                <c:pt idx="1">
                  <c:v>9.11436008898146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0.42200054957137034</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0.15267453109501883</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1.5939003600845121</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0.15267453109501616</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0.54762778137854973</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8.7829143131388676E-2</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6.583477556439405</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4.1206988354445526</c:v>
                </c:pt>
                <c:pt idx="1">
                  <c:v>4.1201340309801164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3">
                  <c:v>6.5977364714655913</c:v>
                </c:pt>
                <c:pt idx="4">
                  <c:v>6.4346311056532706</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3">
                  <c:v>9.1893274975467811</c:v>
                </c:pt>
                <c:pt idx="4">
                  <c:v>9.2376011405734069</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3">
                  <c:v>8.0156520931209201</c:v>
                </c:pt>
                <c:pt idx="4">
                  <c:v>7.8187936517721024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3">
                  <c:v>7.659285400163875</c:v>
                </c:pt>
                <c:pt idx="4">
                  <c:v>8.0779874453651956</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3">
                  <c:v>9.1309094355462594</c:v>
                </c:pt>
                <c:pt idx="4">
                  <c:v>9.3034298234151791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3">
                  <c:v>8.1422461475792272</c:v>
                </c:pt>
                <c:pt idx="4">
                  <c:v>8.8434043600637402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3">
                  <c:v>8.7325671347523475</c:v>
                </c:pt>
                <c:pt idx="4">
                  <c:v>8.9987171631431959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3">
                  <c:v>8.5382189202762522</c:v>
                </c:pt>
                <c:pt idx="4">
                  <c:v>8.8093351846711734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3">
                  <c:v>8.3976326141436655</c:v>
                </c:pt>
                <c:pt idx="4">
                  <c:v>8.695411413264619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0.68642031222755318</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0.1949131163362976</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2.0348651742068906</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0.19491311633629671</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0.69913322605454908</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0.17422374887144443</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5.5242270060077736</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3">
                  <c:v>8.6852254157777313</c:v>
                </c:pt>
                <c:pt idx="4">
                  <c:v>8.9068238680398775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3">
                  <c:v>8.6816978561959193</c:v>
                </c:pt>
                <c:pt idx="4">
                  <c:v>8.7908189861525177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3">
                  <c:v>6.9424917788173293</c:v>
                </c:pt>
                <c:pt idx="4">
                  <c:v>7.2928821285268848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3">
                  <c:v>7.340071817425156</c:v>
                </c:pt>
                <c:pt idx="4">
                  <c:v>7.8954845761005732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3">
                  <c:v>7.0147866573093021</c:v>
                </c:pt>
                <c:pt idx="4">
                  <c:v>7.3736097251982677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3">
                  <c:v>8.6457309588065971</c:v>
                </c:pt>
                <c:pt idx="4">
                  <c:v>8.9224090813542016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3">
                  <c:v>7.3004442751052263</c:v>
                </c:pt>
                <c:pt idx="4">
                  <c:v>7.8023243480544524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3">
                  <c:v>9.2230077752426176</c:v>
                </c:pt>
                <c:pt idx="4">
                  <c:v>9.3498194206326417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3">
                  <c:v>8.2623166506544798</c:v>
                </c:pt>
                <c:pt idx="4">
                  <c:v>8.6527019141634103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3">
                  <c:v>7.8314264933277338</c:v>
                </c:pt>
                <c:pt idx="4">
                  <c:v>8.0285071250748246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Sheet1!$B$2:$B$6</c:f>
              <c:numCache>
                <c:formatCode>0.0</c:formatCode>
                <c:ptCount val="5"/>
                <c:pt idx="0">
                  <c:v>6.9230757593159291</c:v>
                </c:pt>
                <c:pt idx="1">
                  <c:v>6.9889433284628604</c:v>
                </c:pt>
                <c:pt idx="2">
                  <c:v>7.0112487093179601</c:v>
                </c:pt>
                <c:pt idx="3">
                  <c:v>7.0186023390018279</c:v>
                </c:pt>
                <c:pt idx="4">
                  <c:v>7.0300610943727211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3">
                  <c:v>6.571853864910973</c:v>
                </c:pt>
                <c:pt idx="4">
                  <c:v>6.8262655178355027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1">
                  <c:v>5.6674584050743588</c:v>
                </c:pt>
                <c:pt idx="2">
                  <c:v>5.7111739807390434</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3">
                  <c:v>7.6877441537510736</c:v>
                </c:pt>
                <c:pt idx="4">
                  <c:v>8.2550999767326765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3">
                  <c:v>6.8923764919408059</c:v>
                </c:pt>
                <c:pt idx="4">
                  <c:v>7.1349692522493244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3">
                  <c:v>7.7429995680465851</c:v>
                </c:pt>
                <c:pt idx="4">
                  <c:v>8.3336107167229354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2">
                  <c:v>8.9176666419097863</c:v>
                </c:pt>
                <c:pt idx="3">
                  <c:v>9.0386057462355609</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3">
                  <c:v>3.8231821706735798</c:v>
                </c:pt>
                <c:pt idx="4">
                  <c:v>4.2130108041996914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3">
                  <c:v>6.5475491521758196</c:v>
                </c:pt>
                <c:pt idx="4">
                  <c:v>6.9355126487428729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3">
                  <c:v>7.4130715257874904</c:v>
                </c:pt>
                <c:pt idx="4">
                  <c:v>7.1550907631718772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3">
                  <c:v>7.7904192085895492</c:v>
                </c:pt>
                <c:pt idx="4">
                  <c:v>8.1935742141238723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Sheet1!$B$2:$B$6</c:f>
              <c:numCache>
                <c:formatCode>0.0</c:formatCode>
                <c:ptCount val="5"/>
                <c:pt idx="0">
                  <c:v>8.4664650458073112</c:v>
                </c:pt>
                <c:pt idx="1">
                  <c:v>8.3753543273865549</c:v>
                </c:pt>
                <c:pt idx="2">
                  <c:v>7.7223219219083488</c:v>
                </c:pt>
                <c:pt idx="3">
                  <c:v>7.7164608395264214</c:v>
                </c:pt>
                <c:pt idx="4">
                  <c:v>7.5506943157367541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8.615621285514143</c:v>
                </c:pt>
                <c:pt idx="1">
                  <c:v>8.8283626946599512</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3">
                  <c:v>8.8134426669962309</c:v>
                </c:pt>
                <c:pt idx="4">
                  <c:v>8.9052844574330976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3">
                  <c:v>7.8696847669526813</c:v>
                </c:pt>
                <c:pt idx="4">
                  <c:v>8.073500282819138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7.4868036402345544</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0.82175226586102723</c:v>
                </c:pt>
                <c:pt idx="1">
                  <c:v>0.1782477341389728</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0.25757550112407523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0.1222914607542771</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1.276705433011569</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0.1222914607542771</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0.43864684472308735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1.1628756934870648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4.1201340309801164</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0.21274576577817506</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0.24762837095959611</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6.9036938423593597E-2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0.72073580461179887</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5.6320097165876604E-2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9.11436008898146</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0.16313849353092102</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0.32067947718170764</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8.9403040669826517E-2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0.93335501143671618</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8.9403040669825629E-2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0.32067947718170764</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5.1260257908124274E-2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8.5115646503800804</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6.8279005059967979E-2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0.28853715258044588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8.0442000883918396E-2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0.83980303234073261</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8.0442000883918396E-2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0.28853715258044588</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0.3251980543374966</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8.3897809868966302</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4.0349531559508378E-2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0.16203853751295672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1.6916592534266979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0.16203853751295672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0.58121550568784208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1.2876709830892157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6.5995534781769196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1.9056229975397798E-2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0.25927829184748674</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7.2284849266200268E-2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0.75464353122752925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7.2284849266200268E-2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0.25927829184748674</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0.24876956659802651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9.2376011405734069</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0.247030161892142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0.19058514102348667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1.9896817283495567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0.19058514102348756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0.6836092254146493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0.57123426140532274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6.4346311056532706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Sheet1!$B$2:$B$6</c:f>
              <c:numCache>
                <c:formatCode>0.0</c:formatCode>
                <c:ptCount val="5"/>
                <c:pt idx="0">
                  <c:v>7.5514960816680254</c:v>
                </c:pt>
                <c:pt idx="1">
                  <c:v>7.5697354593261714</c:v>
                </c:pt>
                <c:pt idx="2">
                  <c:v>7.6227509052643443</c:v>
                </c:pt>
                <c:pt idx="3">
                  <c:v>7.6244303340475286</c:v>
                </c:pt>
                <c:pt idx="4">
                  <c:v>7.6913096573044601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Sheet1!$B$2:$B$6</c:f>
              <c:numCache>
                <c:formatCode>0.0</c:formatCode>
                <c:ptCount val="5"/>
                <c:pt idx="0">
                  <c:v>9.2319181906085763</c:v>
                </c:pt>
                <c:pt idx="1">
                  <c:v>8.7649774256047372</c:v>
                </c:pt>
                <c:pt idx="2">
                  <c:v>8.4687492642833639</c:v>
                </c:pt>
                <c:pt idx="3">
                  <c:v>8.4518623230112944</c:v>
                </c:pt>
                <c:pt idx="4">
                  <c:v>8.3178084065244136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7.9095098404554829</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3.6931818181818177E-2</c:v>
                </c:pt>
                <c:pt idx="1">
                  <c:v>9.375E-2</c:v>
                </c:pt>
                <c:pt idx="2">
                  <c:v>0.26704545454545447</c:v>
                </c:pt>
                <c:pt idx="3">
                  <c:v>0.60227272727272729</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0.16431594082432532</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5.9489086444626693E-2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0.62105758979655334</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5.9489086444626693E-2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0.10111653750574412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9.3034298234151791</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0.59131554888195392</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0.1793626325162796</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1.8725203378910784</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0.1793626325162796</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0.64335524597731375</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0.39614623245780933</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6.3931990495416651</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5.4275434570154601E-3</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0.483126245270455</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0.13469198507548974</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1.4061651407903186</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0.13469198507548974</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0.483126245270455</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6.5880652001215623E-2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7.9541392321832767</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0.3776884495522097</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0.37167981175771647</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0.10362155264429163</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1.081794251389991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0.10362155264429163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0.37167981175771736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0.43270534713541409</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8.0779874453651956</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0.24595130042551094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0.1168797035318434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1.2202074583745537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0.1168797035318434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0.41923543025975896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0.37472021874806849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7.8187936517721024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Sheet1!$B$2:$B$6</c:f>
              <c:numCache>
                <c:formatCode>0.0</c:formatCode>
                <c:ptCount val="5"/>
                <c:pt idx="0">
                  <c:v>8.5024900491042459</c:v>
                </c:pt>
                <c:pt idx="1">
                  <c:v>8.5026682360693489</c:v>
                </c:pt>
                <c:pt idx="2">
                  <c:v>8.5236734316850935</c:v>
                </c:pt>
                <c:pt idx="3">
                  <c:v>8.5383964538164516</c:v>
                </c:pt>
                <c:pt idx="4">
                  <c:v>8.5519526671638744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Sheet1!$B$2:$B$6</c:f>
              <c:numCache>
                <c:formatCode>0.0</c:formatCode>
                <c:ptCount val="5"/>
                <c:pt idx="0">
                  <c:v>9.5799966213728833</c:v>
                </c:pt>
                <c:pt idx="1">
                  <c:v>9.4862363003164063</c:v>
                </c:pt>
                <c:pt idx="2">
                  <c:v>9.3909360073142896</c:v>
                </c:pt>
                <c:pt idx="3">
                  <c:v>9.3494595401526794</c:v>
                </c:pt>
                <c:pt idx="4">
                  <c:v>9.2522059294998176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8.8838189026260359</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0.17698138315512679</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7.7877089057871274E-2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0.81302571818231684</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7.7877089057871274E-2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0.27933707865419954</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0.11537754244672271</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8.8093351846711734</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0.17250827909803057</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6.8756451419497822E-2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0.7178075602371834</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6.8756451419497822E-2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0.24662229303254257</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7.7806703002734068E-2</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8.9987171631431959</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0.95454545454545459</c:v>
                </c:pt>
                <c:pt idx="1">
                  <c:v>2.840909090909091E-3</c:v>
                </c:pt>
                <c:pt idx="2">
                  <c:v>8.5227272727272721E-3</c:v>
                </c:pt>
                <c:pt idx="3">
                  <c:v>0</c:v>
                </c:pt>
                <c:pt idx="4">
                  <c:v>0</c:v>
                </c:pt>
                <c:pt idx="5">
                  <c:v>3.4090909090909088E-2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0.2428643833047337</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7.4080418195187292E-2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0.77338901511370395</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7.4080418195187292E-2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0.26571881222663229</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0.37214980396571029</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8.8434043600637402</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Sheet1!$B$2:$B$6</c:f>
              <c:numCache>
                <c:formatCode>0.0</c:formatCode>
                <c:ptCount val="5"/>
                <c:pt idx="0">
                  <c:v>8.1024429391937023</c:v>
                </c:pt>
                <c:pt idx="1">
                  <c:v>8.2022611436285491</c:v>
                </c:pt>
                <c:pt idx="2">
                  <c:v>8.2194686218088595</c:v>
                </c:pt>
                <c:pt idx="3">
                  <c:v>8.2389992170530935</c:v>
                </c:pt>
                <c:pt idx="4">
                  <c:v>8.2529233097393977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Sheet1!$B$2:$B$6</c:f>
              <c:numCache>
                <c:formatCode>0.0</c:formatCode>
                <c:ptCount val="5"/>
                <c:pt idx="0">
                  <c:v>9.2105423720132116</c:v>
                </c:pt>
                <c:pt idx="1">
                  <c:v>9.1819888396401161</c:v>
                </c:pt>
                <c:pt idx="2">
                  <c:v>9.1795543245446964</c:v>
                </c:pt>
                <c:pt idx="3">
                  <c:v>8.9257812237039253</c:v>
                </c:pt>
                <c:pt idx="4">
                  <c:v>8.784963760589056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8.4214840989959736</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0.19250881469945025</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0.39246752155609155</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0.10941701071622578</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1.1422980082475345</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0.10941701071622667</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0.39246752155609066</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0.72403151217279849</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7.2928821285268848</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7.0707455198752989E-2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0.29203391757527886</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8.1416872820822661E-2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0.84998055651666959</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8.1416872820822661E-2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0.29203391757527974</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8.459357192157313E-2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8.7908189861525177</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7.3734098216956312E-2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0.2120582766737229</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5.9120262077424712E-2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0.61720711593246946</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5.9120262077424712E-2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0.2120582766737229</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0.33397145889261814</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8.9068238680398775</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5.2898597585786966E-2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0.25064372281849234</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6.9877595977496654E-2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0.72951214974457557</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6.9877595977496654E-2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0.25064372281849323</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0.39519558914487973</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8.695411413264619</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Sheet1!$B$2:$B$6</c:f>
              <c:numCache>
                <c:formatCode>0.0</c:formatCode>
                <c:ptCount val="5"/>
                <c:pt idx="0">
                  <c:v>7.9890726403741157</c:v>
                </c:pt>
                <c:pt idx="1">
                  <c:v>7.9930951194318132</c:v>
                </c:pt>
                <c:pt idx="2">
                  <c:v>8.0222920831015827</c:v>
                </c:pt>
                <c:pt idx="3">
                  <c:v>8.0894365786804965</c:v>
                </c:pt>
                <c:pt idx="4">
                  <c:v>8.1169393699185015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Sheet1!$B$2:$B$6</c:f>
              <c:numCache>
                <c:formatCode>0.0</c:formatCode>
                <c:ptCount val="5"/>
                <c:pt idx="0">
                  <c:v>9.1195228889244753</c:v>
                </c:pt>
                <c:pt idx="1">
                  <c:v>9.0417826372465289</c:v>
                </c:pt>
                <c:pt idx="2">
                  <c:v>9.0085631238135928</c:v>
                </c:pt>
                <c:pt idx="3">
                  <c:v>8.7478953062695233</c:v>
                </c:pt>
                <c:pt idx="4">
                  <c:v>8.6283854328455316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0.1906158357771261</c:v>
                </c:pt>
                <c:pt idx="1">
                  <c:v>5.8651026392961877E-3</c:v>
                </c:pt>
                <c:pt idx="2">
                  <c:v>0.76539589442815237</c:v>
                </c:pt>
                <c:pt idx="3">
                  <c:v>2.9325513196480938E-3</c:v>
                </c:pt>
                <c:pt idx="4">
                  <c:v>2.9325513196480938E-3</c:v>
                </c:pt>
                <c:pt idx="5">
                  <c:v>8.7976539589442824E-3</c:v>
                </c:pt>
                <c:pt idx="6">
                  <c:v>0</c:v>
                </c:pt>
                <c:pt idx="7">
                  <c:v>8.7976539589442824E-3</c:v>
                </c:pt>
                <c:pt idx="8">
                  <c:v>1.466275659824047E-2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8.2892651700826239</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0.18876202648894758</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0.33992733671218289</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9.476919999979927E-2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0.98937695057072261</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9.476919999979927E-2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0.33992733671218289</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0.60331453829043902</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7.8023243480544524</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0.18057342160594736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6.4432976422439836E-2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0.6726710970353551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6.4432976422439836E-2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0.23111443456064684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0.26872348647010824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8.9224090813542016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0.11167511965152688</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0.28301695290291118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7.8903010485736225E-2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0.82373619177320112</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7.8903010485737113E-2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0.28301695290291118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0.53300510795320566</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7.3736097251982677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0.12677193493641692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0.28703538853873134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8.0023320297065936E-2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0.83543206664424208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8.002332029706416E-2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0.28703538853873134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0.56043438568625348</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7.8954845761005732</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0.23314208686176663</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0.26778911220391777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7.4657602350204577E-2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0.77941473548707929</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7.4657602350203689E-2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0.26778911220391777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0.58100352530767196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8.0285071250748246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0.21452116396293697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0.22393261477565751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6.2430738761445781E-2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0.65176802102167031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6.2430738761445781E-2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0.22393261477565751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0.24494803284160227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8.6527019141634103</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0.11419228279099691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4.8192850992785807E-2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0.50312650053657393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4.8192850992785807E-2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0.14240915674017707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9.3498194206326417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9.3961792844334333</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42</c:v>
                </c:pt>
                <c:pt idx="4" formatCode="0">
                  <c:v>1</c:v>
                </c:pt>
                <c:pt idx="5" formatCode="0">
                  <c:v>2</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8.1032136419722622</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7.8332119281355057</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8.8410780364496571</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Sheet1!$B$2:$B$6</c:f>
              <c:numCache>
                <c:formatCode>0.0</c:formatCode>
                <c:ptCount val="5"/>
                <c:pt idx="0">
                  <c:v>6.5077240656678939</c:v>
                </c:pt>
                <c:pt idx="1">
                  <c:v>6.6499828344472753</c:v>
                </c:pt>
                <c:pt idx="2">
                  <c:v>6.6501270544679869</c:v>
                </c:pt>
                <c:pt idx="3">
                  <c:v>6.7495874570810646</c:v>
                </c:pt>
                <c:pt idx="4">
                  <c:v>7.0026231162072268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Sheet1!$B$2:$B$6</c:f>
              <c:numCache>
                <c:formatCode>0.0</c:formatCode>
                <c:ptCount val="5"/>
                <c:pt idx="0">
                  <c:v>8.281606815436362</c:v>
                </c:pt>
                <c:pt idx="1">
                  <c:v>8.0179234718632717</c:v>
                </c:pt>
                <c:pt idx="2">
                  <c:v>7.9449655306481493</c:v>
                </c:pt>
                <c:pt idx="3">
                  <c:v>7.8376837231246501</c:v>
                </c:pt>
                <c:pt idx="4">
                  <c:v>7.7555205583112983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0.57287441118745974</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0.19719651581708764</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2.0587035395750064</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0.19719651581708852</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0.67159546995359953</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7.1958434295494618</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Sheet1!$B$2:$B$6</c:f>
              <c:numCache>
                <c:formatCode>0.0</c:formatCode>
                <c:ptCount val="5"/>
                <c:pt idx="0">
                  <c:v>6.3422173913457156</c:v>
                </c:pt>
                <c:pt idx="1">
                  <c:v>6.7501998902110216</c:v>
                </c:pt>
                <c:pt idx="2">
                  <c:v>6.7808946627187536</c:v>
                </c:pt>
                <c:pt idx="3">
                  <c:v>6.8002764117012582</c:v>
                </c:pt>
                <c:pt idx="4">
                  <c:v>6.8146978304295001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Sheet1!$B$2:$B$6</c:f>
              <c:numCache>
                <c:formatCode>0.0</c:formatCode>
                <c:ptCount val="5"/>
                <c:pt idx="0">
                  <c:v>8.2810455683201418</c:v>
                </c:pt>
                <c:pt idx="1">
                  <c:v>8.1254759738540727</c:v>
                </c:pt>
                <c:pt idx="2">
                  <c:v>7.6811210254004383</c:v>
                </c:pt>
                <c:pt idx="3">
                  <c:v>7.4471536409962216</c:v>
                </c:pt>
                <c:pt idx="4">
                  <c:v>7.3705974844011841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3</c:v>
                </c:pt>
                <c:pt idx="1">
                  <c:v>35</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7.1417801342000322</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0.27781401879663292</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9.1620662599343206E-2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0.95650666853785715</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9.1620662599343206E-2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0.32863385810227097</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0.73740439165665794</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7.1349692522493244</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1.0232753368473562</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0.51420177750526364</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0.14335561112553119</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1.4966121628427693</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0.1433556111255303</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0.51420177750526541</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2.5069475466175106E-2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8.2550999767326765</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0.34473446814434094</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0.10873490222305904</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1.1351768927276158</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0.10873490222305904</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0.3900208688099287</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0.94891800338634535</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5.7111739807390434</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0.25366029571970294</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9.3741753139197748E-2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0.97865055167931203</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9.3741753139196859E-2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0.3362419908937202</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0.46978691703370323</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6.8262655178355027</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0.24522807927619983</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0.31775387059676063</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8.8587403427315969E-2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0.92483987479139174</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8.8587403427315969E-2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0.31775387059676063</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1.3048060480619998</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6.9355126487428729</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0.32215044839823781</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0.11162090047979412</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1.1653063034919477</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0.11162090047979412</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0.40037264661505922</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0.42686469768351554</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4.2130108041996914</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4.288782233570565E-2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0.1497684214445183</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4.1754316151243032E-2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0.43590911379401831</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4.1754316151243032E-2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0.1497684214445183</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0.18318189921430061</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9.0386057462355609</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5.549408902798092E-3</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0.38441835374053124</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0.10717296290906031</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1.1188704687474234</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0.10717296290905942</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0.38441835374053035</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0.58643485253181282</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8.3336107167229354</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5.5242270060077736</c:v>
                </c:pt>
                <c:pt idx="1">
                  <c:v>4.4952979988994981</c:v>
                </c:pt>
                <c:pt idx="2">
                  <c:v>6.583477556439405</c:v>
                </c:pt>
                <c:pt idx="3" formatCode="General">
                  <c:v>5.9572358794365119</c:v>
                </c:pt>
                <c:pt idx="4">
                  <c:v>7.1550907631718772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6.8928339503528786</c:v>
                </c:pt>
                <c:pt idx="1">
                  <c:v>5.6373932418186374</c:v>
                </c:pt>
                <c:pt idx="2">
                  <c:v>7.637202179542828</c:v>
                </c:pt>
                <c:pt idx="3" formatCode="General">
                  <c:v>6.6213835006130024</c:v>
                </c:pt>
                <c:pt idx="4">
                  <c:v>7.6033156939065893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0.33316024783622211</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0.41099055528028217</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0.11458109403058891</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1.1962103025590523</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0.11458109403058891</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0.41099055528028217</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0.32010382388758618</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6.7626678554469892</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0.10305783791161716</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0.36926882328818955</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0.10294938708480394</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1.0747769386815955</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0.10294938708480572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0.36926882328818955</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0.30018529297991492</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8.1935742141238723</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0.54055128567547861</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0.53826406023378492</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0.15006399564796169</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1.5666467418206631</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0.15006399564796169</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0.53826406023378581</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0.55890320713285924</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7.1550907631718772</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Sheet1!$B$2:$B$6</c:f>
              <c:numCache>
                <c:formatCode>0.0</c:formatCode>
                <c:ptCount val="5"/>
                <c:pt idx="0">
                  <c:v>8.7671289214830104</c:v>
                </c:pt>
                <c:pt idx="1">
                  <c:v>8.7752491832003905</c:v>
                </c:pt>
                <c:pt idx="2">
                  <c:v>8.7848978905044923</c:v>
                </c:pt>
                <c:pt idx="3">
                  <c:v>8.8283626946599512</c:v>
                </c:pt>
                <c:pt idx="4">
                  <c:v>8.8499196087640257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Sheet1!$B$2:$B$6</c:f>
              <c:numCache>
                <c:formatCode>0.0</c:formatCode>
                <c:ptCount val="5"/>
                <c:pt idx="0">
                  <c:v>9.7020303878348049</c:v>
                </c:pt>
                <c:pt idx="1">
                  <c:v>9.6002036903057082</c:v>
                </c:pt>
                <c:pt idx="2">
                  <c:v>9.5962713819697587</c:v>
                </c:pt>
                <c:pt idx="3">
                  <c:v>9.4135781828156979</c:v>
                </c:pt>
                <c:pt idx="4">
                  <c:v>9.2910091956259269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8.8283626946599512</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0.26614909456236902</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0.23399374032029563</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6.5235705341024186E-2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0.68105147261736576</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6.5235705341024186E-2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0.23399374032029563</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0.13997927243228858</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8.8283626946599512</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Sheet1!$B$2:$B$6</c:f>
              <c:numCache>
                <c:formatCode>0.0</c:formatCode>
                <c:ptCount val="5"/>
                <c:pt idx="0">
                  <c:v>8.8590301101767199</c:v>
                </c:pt>
                <c:pt idx="1">
                  <c:v>8.8687804782461299</c:v>
                </c:pt>
                <c:pt idx="2">
                  <c:v>8.9052844574330976</c:v>
                </c:pt>
                <c:pt idx="3">
                  <c:v>8.9134028597499277</c:v>
                </c:pt>
                <c:pt idx="4">
                  <c:v>8.9274292266261881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Sheet1!$B$2:$B$6</c:f>
              <c:numCache>
                <c:formatCode>0.0</c:formatCode>
                <c:ptCount val="5"/>
                <c:pt idx="0">
                  <c:v>9.7669674898141068</c:v>
                </c:pt>
                <c:pt idx="1">
                  <c:v>9.690170122682078</c:v>
                </c:pt>
                <c:pt idx="2">
                  <c:v>9.6595289552409866</c:v>
                </c:pt>
                <c:pt idx="3">
                  <c:v>9.4654623289421451</c:v>
                </c:pt>
                <c:pt idx="4">
                  <c:v>9.3403497646641149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8.9052844574330976</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9.3961792844334333</c:v>
                </c:pt>
                <c:pt idx="1">
                  <c:v>8.8410780364496571</c:v>
                </c:pt>
                <c:pt idx="2">
                  <c:v>8.3336107167229354</c:v>
                </c:pt>
                <c:pt idx="3">
                  <c:v>6.7626678554469892</c:v>
                </c:pt>
                <c:pt idx="4">
                  <c:v>4.1201340309801164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8.2813949409127652</c:v>
                </c:pt>
                <c:pt idx="1">
                  <c:v>7.8636179088490659</c:v>
                </c:pt>
                <c:pt idx="2">
                  <c:v>7.9251794440750336</c:v>
                </c:pt>
                <c:pt idx="3">
                  <c:v>6.408272257290359</c:v>
                </c:pt>
                <c:pt idx="4">
                  <c:v>3.79949150847817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8.3233126029700344E-2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0.2156187119273909</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6.0112884806459377E-2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0.627569955850106</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6.0112884806459377E-2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0.2156187119273909</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0.13418415871162992</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8.9052844574330976</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Sheet1!$B$2:$B$6</c:f>
              <c:numCache>
                <c:formatCode>0.0</c:formatCode>
                <c:ptCount val="5"/>
                <c:pt idx="0">
                  <c:v>7.6355946015714631</c:v>
                </c:pt>
                <c:pt idx="1">
                  <c:v>7.7469971648503986</c:v>
                </c:pt>
                <c:pt idx="2">
                  <c:v>7.7942290202396736</c:v>
                </c:pt>
                <c:pt idx="3">
                  <c:v>7.8016330741135649</c:v>
                </c:pt>
                <c:pt idx="4">
                  <c:v>7.9374280684610836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9.2125377379689173</c:v>
                </c:pt>
                <c:pt idx="1">
                  <c:v>9.1771020262445671</c:v>
                </c:pt>
                <c:pt idx="2">
                  <c:v>9.1764197282906927</c:v>
                </c:pt>
                <c:pt idx="3">
                  <c:v>9.0222458100693341</c:v>
                </c:pt>
                <c:pt idx="4">
                  <c:v>8.6987122577751226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8.073500282819138</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7.9365386996439469E-3</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0.29108434302616004</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8.1152138536046969E-2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0.84721676828818104</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8.1152138536046081E-2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0.29108434302616004</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0.46126179939869516</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8.073500282819138</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(99)</c:v>
                </c:pt>
                <c:pt idx="1">
                  <c:v>Whiston Hospital (90)</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(99)</c:v>
                </c:pt>
                <c:pt idx="1">
                  <c:v>Whiston Hospital (90)</c:v>
                </c:pt>
                <c:pt idx="2">
                  <c:v>St Helens Hospital (-)</c:v>
                </c:pt>
                <c:pt idx="3">
                  <c:v>Southport And Formby District General Hospital (-)</c:v>
                </c:pt>
                <c:pt idx="4">
                  <c:v>Ormskirk And District General Hospital (-)</c:v>
                </c:pt>
              </c:strCache>
            </c:strRef>
          </c:cat>
          <c:val>
            <c:numRef>
              <c:f>Sheet1!$E$2:$E$6</c:f>
              <c:numCache>
                <c:formatCode>0.0;;</c:formatCode>
                <c:ptCount val="5"/>
                <c:pt idx="0">
                  <c:v>5.5242270060077736</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(99)</c:v>
                </c:pt>
                <c:pt idx="1">
                  <c:v>Whiston Hospital (90)</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5.6047123366262674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(99)</c:v>
                </c:pt>
                <c:pt idx="1">
                  <c:v>Whiston Hospital (90)</c:v>
                </c:pt>
                <c:pt idx="2">
                  <c:v>St Helens Hospital (-)</c:v>
                </c:pt>
                <c:pt idx="3">
                  <c:v>Southport And Formby District General Hospital (-)</c:v>
                </c:pt>
                <c:pt idx="4">
                  <c:v>Ormskirk And District General Hospital (-)</c:v>
                </c:pt>
              </c:strCache>
            </c:strRef>
          </c:cat>
          <c:val>
            <c:numRef>
              <c:f>Sheet1!$G$2:$G$6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(99)</c:v>
                </c:pt>
                <c:pt idx="1">
                  <c:v>Whiston Hospital (90)</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(99)</c:v>
                </c:pt>
                <c:pt idx="1">
                  <c:v>Whiston Hospital (90)</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(99)</c:v>
                </c:pt>
                <c:pt idx="1">
                  <c:v>Whiston Hospital (90)</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4.4757729939922264</c:v>
                </c:pt>
                <c:pt idx="1">
                  <c:v>4.3952876633737326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(99)</c:v>
                </c:pt>
                <c:pt idx="1">
                  <c:v>Whiston Hospital (90)</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(99)</c:v>
                </c:pt>
                <c:pt idx="1">
                  <c:v>Whiston Hospital (90)</c:v>
                </c:pt>
                <c:pt idx="2">
                  <c:v>St Helens Hospital (-)</c:v>
                </c:pt>
                <c:pt idx="3">
                  <c:v>Southport And Formby District General Hospital (-)</c:v>
                </c:pt>
                <c:pt idx="4">
                  <c:v>Ormskirk And District General Hospital (-)</c:v>
                </c:pt>
              </c:strCache>
            </c:strRef>
          </c:cat>
          <c:val>
            <c:numRef>
              <c:f>Sheet1!$E$2:$E$6</c:f>
              <c:numCache>
                <c:formatCode>0.0;;</c:formatCode>
                <c:ptCount val="5"/>
                <c:pt idx="0">
                  <c:v>6.583477556439405</c:v>
                </c:pt>
                <c:pt idx="1">
                  <c:v>6.5593098711964721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(99)</c:v>
                </c:pt>
                <c:pt idx="1">
                  <c:v>Whiston Hospital (90)</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(99)</c:v>
                </c:pt>
                <c:pt idx="1">
                  <c:v>Whiston Hospital (90)</c:v>
                </c:pt>
                <c:pt idx="2">
                  <c:v>St Helens Hospital (-)</c:v>
                </c:pt>
                <c:pt idx="3">
                  <c:v>Southport And Formby District General Hospital (-)</c:v>
                </c:pt>
                <c:pt idx="4">
                  <c:v>Ormskirk And District General Hospital (-)</c:v>
                </c:pt>
              </c:strCache>
            </c:strRef>
          </c:cat>
          <c:val>
            <c:numRef>
              <c:f>Sheet1!$G$2:$G$6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(99)</c:v>
                </c:pt>
                <c:pt idx="1">
                  <c:v>Whiston Hospital (90)</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(99)</c:v>
                </c:pt>
                <c:pt idx="1">
                  <c:v>Whiston Hospital (90)</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(99)</c:v>
                </c:pt>
                <c:pt idx="1">
                  <c:v>Whiston Hospital (90)</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3.416522443560595</c:v>
                </c:pt>
                <c:pt idx="1">
                  <c:v>3.4406901288035279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(338)</c:v>
                </c:pt>
                <c:pt idx="1">
                  <c:v>Whiston Hospital (320)</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(338)</c:v>
                </c:pt>
                <c:pt idx="1">
                  <c:v>Whiston Hospital (320)</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(338)</c:v>
                </c:pt>
                <c:pt idx="1">
                  <c:v>Whiston Hospital (320)</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(338)</c:v>
                </c:pt>
                <c:pt idx="1">
                  <c:v>Whiston Hospital (320)</c:v>
                </c:pt>
                <c:pt idx="2">
                  <c:v>St Helens Hospital (-)</c:v>
                </c:pt>
                <c:pt idx="3">
                  <c:v>Southport And Formby District General Hospital (-)</c:v>
                </c:pt>
                <c:pt idx="4">
                  <c:v>Ormskirk And District General Hospital (-)</c:v>
                </c:pt>
              </c:strCache>
            </c:strRef>
          </c:cat>
          <c:val>
            <c:numRef>
              <c:f>Sheet1!$G$2:$G$6</c:f>
              <c:numCache>
                <c:formatCode>0.0;;</c:formatCode>
                <c:ptCount val="5"/>
                <c:pt idx="0">
                  <c:v>5.9572358794365119</c:v>
                </c:pt>
                <c:pt idx="1">
                  <c:v>5.9073079774510964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(338)</c:v>
                </c:pt>
                <c:pt idx="1">
                  <c:v>Whiston Hospital (320)</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(338)</c:v>
                </c:pt>
                <c:pt idx="1">
                  <c:v>Whiston Hospital (320)</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(338)</c:v>
                </c:pt>
                <c:pt idx="1">
                  <c:v>Whiston Hospital (320)</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4.0427641205634881</c:v>
                </c:pt>
                <c:pt idx="1">
                  <c:v>4.0926920225489036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(204)</c:v>
                </c:pt>
                <c:pt idx="1">
                  <c:v>Whiston Hospital (195)</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(204)</c:v>
                </c:pt>
                <c:pt idx="1">
                  <c:v>Whiston Hospital (195)</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4.3734880359421728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(204)</c:v>
                </c:pt>
                <c:pt idx="1">
                  <c:v>Whiston Hospital (195)</c:v>
                </c:pt>
                <c:pt idx="2">
                  <c:v>St Helens Hospital (-)</c:v>
                </c:pt>
                <c:pt idx="3">
                  <c:v>Southport And Formby District General Hospital (-)</c:v>
                </c:pt>
                <c:pt idx="4">
                  <c:v>Ormskirk And District General Hospital (-)</c:v>
                </c:pt>
              </c:strCache>
            </c:strRef>
          </c:cat>
          <c:val>
            <c:numRef>
              <c:f>Sheet1!$F$2:$F$6</c:f>
              <c:numCache>
                <c:formatCode>0.0;;</c:formatCode>
                <c:ptCount val="5"/>
                <c:pt idx="0">
                  <c:v>4.4952979988994981</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(204)</c:v>
                </c:pt>
                <c:pt idx="1">
                  <c:v>Whiston Hospital (195)</c:v>
                </c:pt>
                <c:pt idx="2">
                  <c:v>St Helens Hospital (-)</c:v>
                </c:pt>
                <c:pt idx="3">
                  <c:v>Southport And Formby District General Hospital (-)</c:v>
                </c:pt>
                <c:pt idx="4">
                  <c:v>Ormskirk And District General Hospital (-)</c:v>
                </c:pt>
              </c:strCache>
            </c:strRef>
          </c:cat>
          <c:val>
            <c:numRef>
              <c:f>Sheet1!$G$2:$G$6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(204)</c:v>
                </c:pt>
                <c:pt idx="1">
                  <c:v>Whiston Hospital (195)</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(204)</c:v>
                </c:pt>
                <c:pt idx="1">
                  <c:v>Whiston Hospital (195)</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(204)</c:v>
                </c:pt>
                <c:pt idx="1">
                  <c:v>Whiston Hospital (195)</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5.5047020011005019</c:v>
                </c:pt>
                <c:pt idx="1">
                  <c:v>5.6265119640578272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Sheet1!$G$2:$G$6</c:f>
              <c:numCache>
                <c:formatCode>0.0;;</c:formatCode>
                <c:ptCount val="5"/>
                <c:pt idx="0">
                  <c:v>8.3897809868966302</c:v>
                </c:pt>
                <c:pt idx="1">
                  <c:v>8.3437960826749631</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(341)</c:v>
                </c:pt>
                <c:pt idx="1">
                  <c:v>Whiston Hospital (323)</c:v>
                </c:pt>
                <c:pt idx="2">
                  <c:v>St Helens Hospital (-)</c:v>
                </c:pt>
                <c:pt idx="3">
                  <c:v>Southport And Formby District General Hospital (-)</c:v>
                </c:pt>
                <c:pt idx="4">
                  <c:v>Ormskirk And District General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1.6102190131033698</c:v>
                </c:pt>
                <c:pt idx="1">
                  <c:v>1.6562039173250369</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4066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RBN | Mersey and West Lancashire Teaching Hospitals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4066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RBN | Mersey and West Lancashire Teaching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RBN | Mersey and West Lancashire Teaching Hospitals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886397"/>
          </a:xfrm>
        </p:spPr>
        <p:txBody>
          <a:bodyPr/>
          <a:lstStyle/>
          <a:p>
            <a:r>
              <a:rPr lang="en-GB" sz="3200">
                <a:latin typeface="Arial" panose="020B0604020202020204" pitchFamily="34" charset="0"/>
                <a:cs typeface="Arial" panose="020B0604020202020204" pitchFamily="34" charset="0"/>
              </a:rPr>
              <a:t>Mersey and West Lancashire Teaching Hospitals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412534968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236608716"/>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373123672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Before you left the hospital, were you given any information about what you should or should not do after leaving the hospital? This includes any verbal, written or online information.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164438869"/>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2670391241"/>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Thinking about the location(s) selected at Q6, how long did you wait, in total, before you were admitted onto a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343493853"/>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 How did you feel about the length of time you were on the waiting list before your admission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 How would you rate the quality of information you were given, while you were on the waiting list to be admitted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Mersey and West Lancashire Teaching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Mersey and West Lancashire Teaching Hospitals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352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Language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Patients being given information about what they should / should not do after they leave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Support from health or social care services:</a:t>
            </a:r>
            <a:r>
              <a:rPr lang="en-GB" sz="1250">
                <a:solidFill>
                  <a:prstClr val="black"/>
                </a:solidFill>
                <a:latin typeface="Arial"/>
              </a:rPr>
              <a:t> </a:t>
            </a:r>
            <a:r>
              <a:rPr lang="en-GB" sz="1250" b="0">
                <a:solidFill>
                  <a:prstClr val="black"/>
                </a:solidFill>
                <a:latin typeface="Arial"/>
              </a:rPr>
              <a:t>Patients getting enough support to recover/manage condition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waiting list:</a:t>
            </a:r>
            <a:r>
              <a:rPr lang="en-GB" sz="1250">
                <a:solidFill>
                  <a:prstClr val="black"/>
                </a:solidFill>
                <a:latin typeface="Arial"/>
              </a:rPr>
              <a:t> </a:t>
            </a:r>
            <a:r>
              <a:rPr lang="en-GB" sz="1250" b="0" noProof="0">
                <a:solidFill>
                  <a:prstClr val="black"/>
                </a:solidFill>
                <a:latin typeface="Arial"/>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lang="en-GB" sz="1250">
                <a:solidFill>
                  <a:prstClr val="black"/>
                </a:solidFill>
                <a:latin typeface="Arial"/>
              </a:rPr>
              <a:t> </a:t>
            </a:r>
            <a:r>
              <a:rPr lang="en-GB" sz="1250" b="0">
                <a:solidFill>
                  <a:prstClr val="black"/>
                </a:solidFill>
                <a:latin typeface="Arial"/>
              </a:rPr>
              <a:t>The wait to get a bed on a ward after arrival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Staff telling patients who to contact if worried about condition/treatment after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498042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748289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59509529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162775378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974236531"/>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875881522"/>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02820002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7407145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8046859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650078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37338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96830276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07064947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554140385"/>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4283299106"/>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4164185051"/>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35049842"/>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87145817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3173830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489486486"/>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80994441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6077660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4718940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392853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55498074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11621600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2250475913"/>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2312832839"/>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176814648"/>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874854000"/>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3665039443"/>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6485181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2578467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924662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583992268"/>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89648894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761648665"/>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498803713"/>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193660343"/>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21212072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4884248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31326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419500417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97518412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121913497"/>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908554523"/>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67033530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868905981"/>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6413717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40592349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23076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81088249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10234208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704603984"/>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435994102"/>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73013398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360082420"/>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576199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51032047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333332362"/>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113372612"/>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5382033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121093101"/>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036955518"/>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783550667"/>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927278938"/>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007840147"/>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638834353"/>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97657201"/>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2050628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830871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41548619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27747645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409252458"/>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814801139"/>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0362347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7365035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671712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549651064"/>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406965927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897719837"/>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1981245130"/>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91220784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446779568"/>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4777218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94132321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4171437701"/>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81502430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25397430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22834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258104609"/>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854491863"/>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662857674"/>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7967242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9041053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348411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498699632"/>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79368400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64405984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1313727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96927685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888459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99318803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30340664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23225827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5536254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5084203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171069509"/>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17206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45306187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21428983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2797210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93022991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86996132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47361396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8829485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164983449"/>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27666422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68750468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07236420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38559635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6695107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78208259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59216351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230995678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43748481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2250840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39293457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35465590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40141445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27543786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046775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9989561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65802163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96939207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11706283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40239464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96118833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55271225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3349978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42731516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273569650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512758990"/>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62307030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286419271"/>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995715992"/>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332801207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33364683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86912223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40388750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6012797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53808243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03523141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5385027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0338109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23123554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30124738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418089790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54096803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03622086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380515181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402447123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3159545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39143522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389017046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16461340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070533992"/>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916714677"/>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40138650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76329510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341</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79650064"/>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784493482"/>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5325458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200505000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341</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4981291"/>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12876375"/>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23685141"/>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61053748"/>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96371181"/>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94113166"/>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78279715"/>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13596227"/>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40359116"/>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69349650"/>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534201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1242112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1629093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5769432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789526935"/>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756751278"/>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82%</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352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71%</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36%</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29%</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379028878"/>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732760502"/>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470890282"/>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4226123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1716765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510320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0935567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8289138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4513680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116625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8053552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2595231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0175775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985314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250376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3413059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4916359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111467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9660352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2061136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7414303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4378883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4681893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2121472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4792343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523018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8782619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1142563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4256993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098677920"/>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067486596"/>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426261046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51813324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466048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934067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1366479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1376423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448353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7337018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6029466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315251024"/>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536012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3097607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2111475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6779556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171443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4339984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8956383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8327836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6248270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5970053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6191926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48985711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919337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7694737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10913</TotalTime>
  <Words>15953</Words>
  <Application>Microsoft Office PowerPoint</Application>
  <PresentationFormat>Widescreen</PresentationFormat>
  <Paragraphs>2010</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Mersey and West Lancashire Teaching Hospitals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2025-08-02T06:29:33Z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